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1A87CF-CCB4-4E76-BA2C-72C53E70A840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4129FD26-69DC-43AF-AD8A-E712CD5DC31A}">
      <dgm:prSet phldrT="[Tekst]"/>
      <dgm:spPr/>
      <dgm:t>
        <a:bodyPr/>
        <a:lstStyle/>
        <a:p>
          <a:r>
            <a:rPr lang="da-DK" dirty="0"/>
            <a:t>Fase1: Ordning træder i kraft</a:t>
          </a:r>
          <a:br>
            <a:rPr lang="da-DK" dirty="0"/>
          </a:br>
          <a:br>
            <a:rPr lang="da-DK" dirty="0"/>
          </a:br>
          <a:r>
            <a:rPr lang="da-DK" dirty="0"/>
            <a:t>1. Jan 2021</a:t>
          </a:r>
        </a:p>
      </dgm:t>
    </dgm:pt>
    <dgm:pt modelId="{261C07CF-6CDE-4D37-BF6E-80341E03CE3F}" type="parTrans" cxnId="{0059E455-6E20-43DF-AF9B-6653BD906DB6}">
      <dgm:prSet/>
      <dgm:spPr/>
      <dgm:t>
        <a:bodyPr/>
        <a:lstStyle/>
        <a:p>
          <a:endParaRPr lang="da-DK"/>
        </a:p>
      </dgm:t>
    </dgm:pt>
    <dgm:pt modelId="{34096C7F-866F-49C6-B56D-D13E61910F63}" type="sibTrans" cxnId="{0059E455-6E20-43DF-AF9B-6653BD906DB6}">
      <dgm:prSet/>
      <dgm:spPr/>
      <dgm:t>
        <a:bodyPr/>
        <a:lstStyle/>
        <a:p>
          <a:endParaRPr lang="da-DK"/>
        </a:p>
      </dgm:t>
    </dgm:pt>
    <dgm:pt modelId="{10581A0B-2E3A-4CEB-8B95-E4D8BF531662}">
      <dgm:prSet phldrT="[Tekst]"/>
      <dgm:spPr/>
      <dgm:t>
        <a:bodyPr/>
        <a:lstStyle/>
        <a:p>
          <a:r>
            <a:rPr lang="da-DK" dirty="0"/>
            <a:t>Fase2: Borger kan søge om ret</a:t>
          </a:r>
          <a:br>
            <a:rPr lang="da-DK" dirty="0"/>
          </a:br>
          <a:br>
            <a:rPr lang="da-DK" dirty="0"/>
          </a:br>
          <a:r>
            <a:rPr lang="da-DK" dirty="0"/>
            <a:t>1. </a:t>
          </a:r>
          <a:r>
            <a:rPr lang="da-DK" dirty="0" err="1"/>
            <a:t>aug</a:t>
          </a:r>
          <a:r>
            <a:rPr lang="da-DK" dirty="0"/>
            <a:t> 2021</a:t>
          </a:r>
        </a:p>
      </dgm:t>
    </dgm:pt>
    <dgm:pt modelId="{21AF6F56-2149-4087-8884-EA5308778045}" type="parTrans" cxnId="{522E7EC2-5E57-4E0B-B0E5-1F3A66E32ADD}">
      <dgm:prSet/>
      <dgm:spPr/>
      <dgm:t>
        <a:bodyPr/>
        <a:lstStyle/>
        <a:p>
          <a:endParaRPr lang="da-DK"/>
        </a:p>
      </dgm:t>
    </dgm:pt>
    <dgm:pt modelId="{B89B629D-CCBA-43CB-80CA-9A137C430D04}" type="sibTrans" cxnId="{522E7EC2-5E57-4E0B-B0E5-1F3A66E32ADD}">
      <dgm:prSet/>
      <dgm:spPr/>
      <dgm:t>
        <a:bodyPr/>
        <a:lstStyle/>
        <a:p>
          <a:endParaRPr lang="da-DK"/>
        </a:p>
      </dgm:t>
    </dgm:pt>
    <dgm:pt modelId="{95C09C0E-A9D6-4E3F-AF1D-E5BBB39A0E67}">
      <dgm:prSet phldrT="[Tekst]"/>
      <dgm:spPr/>
      <dgm:t>
        <a:bodyPr/>
        <a:lstStyle/>
        <a:p>
          <a:r>
            <a:rPr lang="da-DK" dirty="0"/>
            <a:t>Fase3: Borger bekræfter ønske om at bruge TIP</a:t>
          </a:r>
          <a:br>
            <a:rPr lang="da-DK" dirty="0"/>
          </a:br>
          <a:r>
            <a:rPr lang="da-DK" dirty="0"/>
            <a:t>1. okt. 2021</a:t>
          </a:r>
        </a:p>
      </dgm:t>
    </dgm:pt>
    <dgm:pt modelId="{88A410F7-38E5-49EC-B35F-D240C50A50BE}" type="parTrans" cxnId="{F096D565-D55D-4EA8-B1D2-B8CC21B26FE7}">
      <dgm:prSet/>
      <dgm:spPr/>
      <dgm:t>
        <a:bodyPr/>
        <a:lstStyle/>
        <a:p>
          <a:endParaRPr lang="da-DK"/>
        </a:p>
      </dgm:t>
    </dgm:pt>
    <dgm:pt modelId="{F3610753-4F65-4D26-A09B-4FA82BF9AE24}" type="sibTrans" cxnId="{F096D565-D55D-4EA8-B1D2-B8CC21B26FE7}">
      <dgm:prSet/>
      <dgm:spPr/>
      <dgm:t>
        <a:bodyPr/>
        <a:lstStyle/>
        <a:p>
          <a:endParaRPr lang="da-DK"/>
        </a:p>
      </dgm:t>
    </dgm:pt>
    <dgm:pt modelId="{ED33DD79-908A-4BEA-9456-FB15076DAA75}">
      <dgm:prSet phldrT="[Tekst]"/>
      <dgm:spPr/>
      <dgm:t>
        <a:bodyPr/>
        <a:lstStyle/>
        <a:p>
          <a:r>
            <a:rPr lang="da-DK" dirty="0"/>
            <a:t>Fase4: Udbetaling af TIP til borger</a:t>
          </a:r>
          <a:br>
            <a:rPr lang="da-DK" dirty="0"/>
          </a:br>
          <a:r>
            <a:rPr lang="da-DK" dirty="0"/>
            <a:t>jan 2022</a:t>
          </a:r>
        </a:p>
      </dgm:t>
    </dgm:pt>
    <dgm:pt modelId="{372A1866-407C-4E4B-9920-37E80395CDA0}" type="parTrans" cxnId="{1C05D14D-02BA-482B-8C3F-39FF06CF61DA}">
      <dgm:prSet/>
      <dgm:spPr/>
      <dgm:t>
        <a:bodyPr/>
        <a:lstStyle/>
        <a:p>
          <a:endParaRPr lang="da-DK"/>
        </a:p>
      </dgm:t>
    </dgm:pt>
    <dgm:pt modelId="{E30B7FA3-6647-4B4D-B513-94C08AF11D1D}" type="sibTrans" cxnId="{1C05D14D-02BA-482B-8C3F-39FF06CF61DA}">
      <dgm:prSet/>
      <dgm:spPr/>
      <dgm:t>
        <a:bodyPr/>
        <a:lstStyle/>
        <a:p>
          <a:endParaRPr lang="da-DK"/>
        </a:p>
      </dgm:t>
    </dgm:pt>
    <dgm:pt modelId="{54CEC9B0-1DA5-4445-BF43-5CBDA053761E}" type="pres">
      <dgm:prSet presAssocID="{B71A87CF-CCB4-4E76-BA2C-72C53E70A840}" presName="Name0" presStyleCnt="0">
        <dgm:presLayoutVars>
          <dgm:dir/>
          <dgm:resizeHandles val="exact"/>
        </dgm:presLayoutVars>
      </dgm:prSet>
      <dgm:spPr/>
    </dgm:pt>
    <dgm:pt modelId="{A63E5225-5637-425C-96F2-66FE9534A87A}" type="pres">
      <dgm:prSet presAssocID="{4129FD26-69DC-43AF-AD8A-E712CD5DC31A}" presName="parTxOnly" presStyleLbl="node1" presStyleIdx="0" presStyleCnt="4">
        <dgm:presLayoutVars>
          <dgm:bulletEnabled val="1"/>
        </dgm:presLayoutVars>
      </dgm:prSet>
      <dgm:spPr/>
    </dgm:pt>
    <dgm:pt modelId="{DFDD5DA9-C3D3-4895-9065-8B1BC957F9F9}" type="pres">
      <dgm:prSet presAssocID="{34096C7F-866F-49C6-B56D-D13E61910F63}" presName="parSpace" presStyleCnt="0"/>
      <dgm:spPr/>
    </dgm:pt>
    <dgm:pt modelId="{F0727710-25F2-400D-BF97-1467B3A38E74}" type="pres">
      <dgm:prSet presAssocID="{10581A0B-2E3A-4CEB-8B95-E4D8BF531662}" presName="parTxOnly" presStyleLbl="node1" presStyleIdx="1" presStyleCnt="4">
        <dgm:presLayoutVars>
          <dgm:bulletEnabled val="1"/>
        </dgm:presLayoutVars>
      </dgm:prSet>
      <dgm:spPr/>
    </dgm:pt>
    <dgm:pt modelId="{4C07BD33-472A-480F-9C7D-69D27F55E1AC}" type="pres">
      <dgm:prSet presAssocID="{B89B629D-CCBA-43CB-80CA-9A137C430D04}" presName="parSpace" presStyleCnt="0"/>
      <dgm:spPr/>
    </dgm:pt>
    <dgm:pt modelId="{728FC057-2EE2-4FD9-A43B-5689444689EA}" type="pres">
      <dgm:prSet presAssocID="{95C09C0E-A9D6-4E3F-AF1D-E5BBB39A0E67}" presName="parTxOnly" presStyleLbl="node1" presStyleIdx="2" presStyleCnt="4">
        <dgm:presLayoutVars>
          <dgm:bulletEnabled val="1"/>
        </dgm:presLayoutVars>
      </dgm:prSet>
      <dgm:spPr/>
    </dgm:pt>
    <dgm:pt modelId="{C124E83F-49FD-4095-8150-2B2A8862A2A6}" type="pres">
      <dgm:prSet presAssocID="{F3610753-4F65-4D26-A09B-4FA82BF9AE24}" presName="parSpace" presStyleCnt="0"/>
      <dgm:spPr/>
    </dgm:pt>
    <dgm:pt modelId="{DA7AB767-59A1-4E17-B89F-8D81FEA6A73E}" type="pres">
      <dgm:prSet presAssocID="{ED33DD79-908A-4BEA-9456-FB15076DAA75}" presName="parTxOnly" presStyleLbl="node1" presStyleIdx="3" presStyleCnt="4">
        <dgm:presLayoutVars>
          <dgm:bulletEnabled val="1"/>
        </dgm:presLayoutVars>
      </dgm:prSet>
      <dgm:spPr/>
    </dgm:pt>
  </dgm:ptLst>
  <dgm:cxnLst>
    <dgm:cxn modelId="{F096D565-D55D-4EA8-B1D2-B8CC21B26FE7}" srcId="{B71A87CF-CCB4-4E76-BA2C-72C53E70A840}" destId="{95C09C0E-A9D6-4E3F-AF1D-E5BBB39A0E67}" srcOrd="2" destOrd="0" parTransId="{88A410F7-38E5-49EC-B35F-D240C50A50BE}" sibTransId="{F3610753-4F65-4D26-A09B-4FA82BF9AE24}"/>
    <dgm:cxn modelId="{1C05D14D-02BA-482B-8C3F-39FF06CF61DA}" srcId="{B71A87CF-CCB4-4E76-BA2C-72C53E70A840}" destId="{ED33DD79-908A-4BEA-9456-FB15076DAA75}" srcOrd="3" destOrd="0" parTransId="{372A1866-407C-4E4B-9920-37E80395CDA0}" sibTransId="{E30B7FA3-6647-4B4D-B513-94C08AF11D1D}"/>
    <dgm:cxn modelId="{CE837B4E-C43D-417B-B07F-E30A55144C70}" type="presOf" srcId="{B71A87CF-CCB4-4E76-BA2C-72C53E70A840}" destId="{54CEC9B0-1DA5-4445-BF43-5CBDA053761E}" srcOrd="0" destOrd="0" presId="urn:microsoft.com/office/officeart/2005/8/layout/hChevron3"/>
    <dgm:cxn modelId="{0059E455-6E20-43DF-AF9B-6653BD906DB6}" srcId="{B71A87CF-CCB4-4E76-BA2C-72C53E70A840}" destId="{4129FD26-69DC-43AF-AD8A-E712CD5DC31A}" srcOrd="0" destOrd="0" parTransId="{261C07CF-6CDE-4D37-BF6E-80341E03CE3F}" sibTransId="{34096C7F-866F-49C6-B56D-D13E61910F63}"/>
    <dgm:cxn modelId="{43B80F7E-EC80-478C-8A43-7E0949F4C0D5}" type="presOf" srcId="{4129FD26-69DC-43AF-AD8A-E712CD5DC31A}" destId="{A63E5225-5637-425C-96F2-66FE9534A87A}" srcOrd="0" destOrd="0" presId="urn:microsoft.com/office/officeart/2005/8/layout/hChevron3"/>
    <dgm:cxn modelId="{8A97FCBD-014D-4BAE-88ED-934972D6A194}" type="presOf" srcId="{95C09C0E-A9D6-4E3F-AF1D-E5BBB39A0E67}" destId="{728FC057-2EE2-4FD9-A43B-5689444689EA}" srcOrd="0" destOrd="0" presId="urn:microsoft.com/office/officeart/2005/8/layout/hChevron3"/>
    <dgm:cxn modelId="{522E7EC2-5E57-4E0B-B0E5-1F3A66E32ADD}" srcId="{B71A87CF-CCB4-4E76-BA2C-72C53E70A840}" destId="{10581A0B-2E3A-4CEB-8B95-E4D8BF531662}" srcOrd="1" destOrd="0" parTransId="{21AF6F56-2149-4087-8884-EA5308778045}" sibTransId="{B89B629D-CCBA-43CB-80CA-9A137C430D04}"/>
    <dgm:cxn modelId="{0420C1C6-70AB-4217-B849-5BE3ED78DD80}" type="presOf" srcId="{ED33DD79-908A-4BEA-9456-FB15076DAA75}" destId="{DA7AB767-59A1-4E17-B89F-8D81FEA6A73E}" srcOrd="0" destOrd="0" presId="urn:microsoft.com/office/officeart/2005/8/layout/hChevron3"/>
    <dgm:cxn modelId="{DAB22FDA-8979-4BA3-81BD-4424018C7AB7}" type="presOf" srcId="{10581A0B-2E3A-4CEB-8B95-E4D8BF531662}" destId="{F0727710-25F2-400D-BF97-1467B3A38E74}" srcOrd="0" destOrd="0" presId="urn:microsoft.com/office/officeart/2005/8/layout/hChevron3"/>
    <dgm:cxn modelId="{E7307765-9B36-4153-BE61-5E2823DBDA3F}" type="presParOf" srcId="{54CEC9B0-1DA5-4445-BF43-5CBDA053761E}" destId="{A63E5225-5637-425C-96F2-66FE9534A87A}" srcOrd="0" destOrd="0" presId="urn:microsoft.com/office/officeart/2005/8/layout/hChevron3"/>
    <dgm:cxn modelId="{CCD5EFF4-AE16-4855-A37C-B93A32302B2A}" type="presParOf" srcId="{54CEC9B0-1DA5-4445-BF43-5CBDA053761E}" destId="{DFDD5DA9-C3D3-4895-9065-8B1BC957F9F9}" srcOrd="1" destOrd="0" presId="urn:microsoft.com/office/officeart/2005/8/layout/hChevron3"/>
    <dgm:cxn modelId="{72784665-F2CB-4930-8D14-61E22DB973DF}" type="presParOf" srcId="{54CEC9B0-1DA5-4445-BF43-5CBDA053761E}" destId="{F0727710-25F2-400D-BF97-1467B3A38E74}" srcOrd="2" destOrd="0" presId="urn:microsoft.com/office/officeart/2005/8/layout/hChevron3"/>
    <dgm:cxn modelId="{B163C302-8FF3-465A-8DD8-8DFB1B77448F}" type="presParOf" srcId="{54CEC9B0-1DA5-4445-BF43-5CBDA053761E}" destId="{4C07BD33-472A-480F-9C7D-69D27F55E1AC}" srcOrd="3" destOrd="0" presId="urn:microsoft.com/office/officeart/2005/8/layout/hChevron3"/>
    <dgm:cxn modelId="{76ADCEC6-D82A-40BE-9B4F-A0CAB6B9D77B}" type="presParOf" srcId="{54CEC9B0-1DA5-4445-BF43-5CBDA053761E}" destId="{728FC057-2EE2-4FD9-A43B-5689444689EA}" srcOrd="4" destOrd="0" presId="urn:microsoft.com/office/officeart/2005/8/layout/hChevron3"/>
    <dgm:cxn modelId="{6C32B2F8-C931-4035-9849-B9676F247C62}" type="presParOf" srcId="{54CEC9B0-1DA5-4445-BF43-5CBDA053761E}" destId="{C124E83F-49FD-4095-8150-2B2A8862A2A6}" srcOrd="5" destOrd="0" presId="urn:microsoft.com/office/officeart/2005/8/layout/hChevron3"/>
    <dgm:cxn modelId="{3A427084-0B70-49A9-A6CC-05D8D795A948}" type="presParOf" srcId="{54CEC9B0-1DA5-4445-BF43-5CBDA053761E}" destId="{DA7AB767-59A1-4E17-B89F-8D81FEA6A73E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3E5225-5637-425C-96F2-66FE9534A87A}">
      <dsp:nvSpPr>
        <dsp:cNvPr id="0" name=""/>
        <dsp:cNvSpPr/>
      </dsp:nvSpPr>
      <dsp:spPr>
        <a:xfrm>
          <a:off x="2398" y="2227964"/>
          <a:ext cx="2406846" cy="96273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20003" bIns="4000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500" kern="1200" dirty="0"/>
            <a:t>Fase1: Ordning træder i kraft</a:t>
          </a:r>
          <a:br>
            <a:rPr lang="da-DK" sz="1500" kern="1200" dirty="0"/>
          </a:br>
          <a:br>
            <a:rPr lang="da-DK" sz="1500" kern="1200" dirty="0"/>
          </a:br>
          <a:r>
            <a:rPr lang="da-DK" sz="1500" kern="1200" dirty="0"/>
            <a:t>1. Jan 2021</a:t>
          </a:r>
        </a:p>
      </dsp:txBody>
      <dsp:txXfrm>
        <a:off x="2398" y="2227964"/>
        <a:ext cx="2166162" cy="962738"/>
      </dsp:txXfrm>
    </dsp:sp>
    <dsp:sp modelId="{F0727710-25F2-400D-BF97-1467B3A38E74}">
      <dsp:nvSpPr>
        <dsp:cNvPr id="0" name=""/>
        <dsp:cNvSpPr/>
      </dsp:nvSpPr>
      <dsp:spPr>
        <a:xfrm>
          <a:off x="1927876" y="2227964"/>
          <a:ext cx="2406846" cy="9627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500" kern="1200" dirty="0"/>
            <a:t>Fase2: Borger kan søge om ret</a:t>
          </a:r>
          <a:br>
            <a:rPr lang="da-DK" sz="1500" kern="1200" dirty="0"/>
          </a:br>
          <a:br>
            <a:rPr lang="da-DK" sz="1500" kern="1200" dirty="0"/>
          </a:br>
          <a:r>
            <a:rPr lang="da-DK" sz="1500" kern="1200" dirty="0"/>
            <a:t>1. </a:t>
          </a:r>
          <a:r>
            <a:rPr lang="da-DK" sz="1500" kern="1200" dirty="0" err="1"/>
            <a:t>aug</a:t>
          </a:r>
          <a:r>
            <a:rPr lang="da-DK" sz="1500" kern="1200" dirty="0"/>
            <a:t> 2021</a:t>
          </a:r>
        </a:p>
      </dsp:txBody>
      <dsp:txXfrm>
        <a:off x="2409245" y="2227964"/>
        <a:ext cx="1444108" cy="962738"/>
      </dsp:txXfrm>
    </dsp:sp>
    <dsp:sp modelId="{728FC057-2EE2-4FD9-A43B-5689444689EA}">
      <dsp:nvSpPr>
        <dsp:cNvPr id="0" name=""/>
        <dsp:cNvSpPr/>
      </dsp:nvSpPr>
      <dsp:spPr>
        <a:xfrm>
          <a:off x="3853353" y="2227964"/>
          <a:ext cx="2406846" cy="9627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500" kern="1200" dirty="0"/>
            <a:t>Fase3: Borger bekræfter ønske om at bruge TIP</a:t>
          </a:r>
          <a:br>
            <a:rPr lang="da-DK" sz="1500" kern="1200" dirty="0"/>
          </a:br>
          <a:r>
            <a:rPr lang="da-DK" sz="1500" kern="1200" dirty="0"/>
            <a:t>1. okt. 2021</a:t>
          </a:r>
        </a:p>
      </dsp:txBody>
      <dsp:txXfrm>
        <a:off x="4334722" y="2227964"/>
        <a:ext cx="1444108" cy="962738"/>
      </dsp:txXfrm>
    </dsp:sp>
    <dsp:sp modelId="{DA7AB767-59A1-4E17-B89F-8D81FEA6A73E}">
      <dsp:nvSpPr>
        <dsp:cNvPr id="0" name=""/>
        <dsp:cNvSpPr/>
      </dsp:nvSpPr>
      <dsp:spPr>
        <a:xfrm>
          <a:off x="5778831" y="2227964"/>
          <a:ext cx="2406846" cy="9627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500" kern="1200" dirty="0"/>
            <a:t>Fase4: Udbetaling af TIP til borger</a:t>
          </a:r>
          <a:br>
            <a:rPr lang="da-DK" sz="1500" kern="1200" dirty="0"/>
          </a:br>
          <a:r>
            <a:rPr lang="da-DK" sz="1500" kern="1200" dirty="0"/>
            <a:t>jan 2022</a:t>
          </a:r>
        </a:p>
      </dsp:txBody>
      <dsp:txXfrm>
        <a:off x="6260200" y="2227964"/>
        <a:ext cx="1444108" cy="9627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7206AA-2B0D-4362-B8BE-11E0B4A717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30CB3B17-F495-43DA-AD29-CE63112BF7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7A71BAF-DDDA-4E83-8942-EA437905E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CF350-6C1C-4472-9C91-375786D88ABD}" type="datetimeFigureOut">
              <a:rPr lang="da-DK" smtClean="0"/>
              <a:t>10-02-2021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AB4DA75-7452-4716-A97D-778F05045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33B2B11-EAFC-4CD8-A350-0217803CA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FD61-763E-4A32-957C-6A54791D20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8702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26F062-9083-47AB-8FEE-D5E49A700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547E92B9-CE6A-4BB5-8439-46F6B17502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5888D47-D208-4EB1-ACEE-CC2A1DF70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CF350-6C1C-4472-9C91-375786D88ABD}" type="datetimeFigureOut">
              <a:rPr lang="da-DK" smtClean="0"/>
              <a:t>10-02-2021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5BC6D21-573F-4F3A-BCB0-A3AC58DC3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519CD99-F494-4D0C-AE95-C487F4C99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FD61-763E-4A32-957C-6A54791D20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816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53BE4051-BBE8-42E0-8E4E-2EC5E373CC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57802564-A42E-492B-B26F-F41BDA6828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1A2C761-5289-44F3-AE1A-24AA9AB47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CF350-6C1C-4472-9C91-375786D88ABD}" type="datetimeFigureOut">
              <a:rPr lang="da-DK" smtClean="0"/>
              <a:t>10-02-2021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8B65A02-0BF1-4BAA-BF30-9F0C42742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F56C024-6287-4C88-9045-69ED93DE3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FD61-763E-4A32-957C-6A54791D20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83489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A5E64D-0E76-48F8-8E78-27136ACE2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04024A1-168B-4066-AC23-DE9AC66D1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C331591-74DD-472A-87B6-E71D6D509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CF350-6C1C-4472-9C91-375786D88ABD}" type="datetimeFigureOut">
              <a:rPr lang="da-DK" smtClean="0"/>
              <a:t>10-02-2021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E4FAB61-B6CF-48DD-B641-B3E627A5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E46C31C-03DC-4518-AAEF-CC8DEE885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FD61-763E-4A32-957C-6A54791D20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79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35CF97-D190-49AC-B553-D94044221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AA67927-1552-4B9C-9BA9-4212F60AE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2AF8CC6-B580-418F-9B63-2898E9D28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CF350-6C1C-4472-9C91-375786D88ABD}" type="datetimeFigureOut">
              <a:rPr lang="da-DK" smtClean="0"/>
              <a:t>10-02-2021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37466F7-6A7C-402B-9A2B-BB836B3E7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E8EA6B9-DC95-4C76-8CAE-5F1549F28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FD61-763E-4A32-957C-6A54791D20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0777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58074F-EAA1-4B26-A329-22181B233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3553D47-926E-4654-BF97-A1F9C25B97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BA300825-721E-4A19-964E-4A47D162D8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5EA5B68-C5CE-412F-9C37-794E793FE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CF350-6C1C-4472-9C91-375786D88ABD}" type="datetimeFigureOut">
              <a:rPr lang="da-DK" smtClean="0"/>
              <a:t>10-02-2021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28EC9CC-36E6-42C1-84E0-6B8F6ED6C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360D299-F6C3-406F-B886-A29A23D77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FD61-763E-4A32-957C-6A54791D20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399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2AC512-8C8E-4DB3-84D5-59F0B4FB2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FC6CACE-BCE3-420D-B6F8-E8F78F0AC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6C02CDD-61B3-4573-BEA3-8A31568094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5DD24378-08B6-4D41-814E-4A3821473E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0D632FC5-C148-43BA-BF00-905833BEBB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89BFBE2D-C59E-4205-B381-7E16672B4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CF350-6C1C-4472-9C91-375786D88ABD}" type="datetimeFigureOut">
              <a:rPr lang="da-DK" smtClean="0"/>
              <a:t>10-02-2021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A7DB653E-E9B1-4D73-89D5-1865B909F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F21788AD-4CD2-4095-AFD0-62A708C5A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FD61-763E-4A32-957C-6A54791D20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9638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AC539B-365D-487F-8926-C5AEA032B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AB089D42-9FD0-4353-BB4C-8E68EAC4C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CF350-6C1C-4472-9C91-375786D88ABD}" type="datetimeFigureOut">
              <a:rPr lang="da-DK" smtClean="0"/>
              <a:t>10-02-2021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0CB7BCAB-661F-4CEA-9BFF-A98F81D34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F9638A22-37A4-4E25-83D2-7316BBC2C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FD61-763E-4A32-957C-6A54791D20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8093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B49D3F9F-5E70-497D-B474-594CC2210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CF350-6C1C-4472-9C91-375786D88ABD}" type="datetimeFigureOut">
              <a:rPr lang="da-DK" smtClean="0"/>
              <a:t>10-02-2021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DC113EA6-D2DE-4397-AD85-3B8658FAE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0ABF443C-CFF5-42F2-AAD9-4DEA78298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FD61-763E-4A32-957C-6A54791D20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2681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7FA5CF-E5E3-44BE-9EDB-6750BC5C0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EBFD705-BC98-470A-8B5C-FCDD0EB09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C1C52B1-59AF-4341-A1E0-CCAA4FC618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D94D572-1846-4321-A0DA-612CB7BA9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CF350-6C1C-4472-9C91-375786D88ABD}" type="datetimeFigureOut">
              <a:rPr lang="da-DK" smtClean="0"/>
              <a:t>10-02-2021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FB5D0BB-0118-4E4C-98D3-C6BBF8F70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45BDC30-C187-486A-A26F-D17D41A2E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FD61-763E-4A32-957C-6A54791D20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29510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1C9A6A-E463-4E4E-8341-8B73BC195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F1B36720-17D9-4D02-9F0B-B5DC2CDDE6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6AFC7BA-0CBB-46EB-9453-5D895126C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33B5CB8-CA42-43D0-9912-D242AC706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CF350-6C1C-4472-9C91-375786D88ABD}" type="datetimeFigureOut">
              <a:rPr lang="da-DK" smtClean="0"/>
              <a:t>10-02-2021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91F3390-DB89-418B-8E8C-738294C10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4A364AD-56A8-4D8D-B0C2-9A44827C1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FD61-763E-4A32-957C-6A54791D20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5130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5343A4A6-4165-404F-8B3D-1C49D0091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49F96F0-C9AE-4434-B313-3C6DA339F7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EE656D1-3A1D-4503-8284-ED5EFAC3AC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CF350-6C1C-4472-9C91-375786D88ABD}" type="datetimeFigureOut">
              <a:rPr lang="da-DK" smtClean="0"/>
              <a:t>10-02-2021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3262624-890C-41C8-865D-FE00F660CC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7D0DCB3-80A0-4035-9649-5BC574EEAA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1FD61-763E-4A32-957C-6A54791D20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1322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75CF51-8B58-42AA-BFEC-62E86E160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Tidlig Pension – DO møde 10. </a:t>
            </a:r>
            <a:r>
              <a:rPr lang="da-DK" dirty="0" err="1"/>
              <a:t>feb</a:t>
            </a:r>
            <a:r>
              <a:rPr lang="da-DK" dirty="0"/>
              <a:t> 2021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677C416-A8D9-4093-8A38-101D9EA6D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Borger proces i ordningen Tidlig pension (TIP)</a:t>
            </a:r>
          </a:p>
          <a:p>
            <a:pPr lvl="1"/>
            <a:r>
              <a:rPr lang="da-DK" dirty="0"/>
              <a:t>Fase1 og fase2 – borgerforløb, Ordning træder i kraft + ansøgning</a:t>
            </a:r>
          </a:p>
          <a:p>
            <a:pPr lvl="1"/>
            <a:r>
              <a:rPr lang="da-DK" dirty="0"/>
              <a:t>Fase3 og fase4 – borgerforløb, Bekræfte anvendelse af TIP + udbetaling</a:t>
            </a:r>
          </a:p>
          <a:p>
            <a:r>
              <a:rPr lang="da-DK" dirty="0"/>
              <a:t>Tidsplan </a:t>
            </a:r>
          </a:p>
        </p:txBody>
      </p:sp>
    </p:spTree>
    <p:extLst>
      <p:ext uri="{BB962C8B-B14F-4D97-AF65-F5344CB8AC3E}">
        <p14:creationId xmlns:p14="http://schemas.microsoft.com/office/powerpoint/2010/main" val="2444524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2FBA11A8-E3B7-4B8B-9785-D381E01FC2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044" t="17462" r="13196" b="10538"/>
          <a:stretch/>
        </p:blipFill>
        <p:spPr>
          <a:xfrm>
            <a:off x="377767" y="1208598"/>
            <a:ext cx="11318084" cy="5534108"/>
          </a:xfrm>
          <a:prstGeom prst="rect">
            <a:avLst/>
          </a:prstGeo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5A01DCDD-A224-4D10-A0F9-50734A37077F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230016" cy="9229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sz="4400" dirty="0"/>
              <a:t>Fase 1+2: Ordning træder i kraft + ansøgning</a:t>
            </a:r>
          </a:p>
        </p:txBody>
      </p:sp>
    </p:spTree>
    <p:extLst>
      <p:ext uri="{BB962C8B-B14F-4D97-AF65-F5344CB8AC3E}">
        <p14:creationId xmlns:p14="http://schemas.microsoft.com/office/powerpoint/2010/main" val="1171469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9D07B176-FF18-4B26-9889-3E8E41E515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00" t="23724" r="11370" b="4759"/>
          <a:stretch/>
        </p:blipFill>
        <p:spPr>
          <a:xfrm>
            <a:off x="696182" y="1566408"/>
            <a:ext cx="10721893" cy="5216056"/>
          </a:xfrm>
          <a:prstGeom prst="rect">
            <a:avLst/>
          </a:prstGeo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E939EDE4-48CE-4862-A953-E686E83E8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952" y="373077"/>
            <a:ext cx="11486323" cy="1325563"/>
          </a:xfrm>
        </p:spPr>
        <p:txBody>
          <a:bodyPr/>
          <a:lstStyle/>
          <a:p>
            <a:r>
              <a:rPr lang="da-DK" dirty="0"/>
              <a:t>Fase 3+4: Bekræfte anvendelse af TIP + udbetaling</a:t>
            </a:r>
          </a:p>
        </p:txBody>
      </p:sp>
    </p:spTree>
    <p:extLst>
      <p:ext uri="{BB962C8B-B14F-4D97-AF65-F5344CB8AC3E}">
        <p14:creationId xmlns:p14="http://schemas.microsoft.com/office/powerpoint/2010/main" val="1650275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08D1BE-7A92-4EDE-A282-801366AAD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Tidsplan (kan ændre sig)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B5941BE-B08B-4325-B63E-46A4350855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011351"/>
              </p:ext>
            </p:extLst>
          </p:nvPr>
        </p:nvGraphicFramePr>
        <p:xfrm>
          <a:off x="1971923" y="719666"/>
          <a:ext cx="818807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aleboble: rektangel 4">
            <a:extLst>
              <a:ext uri="{FF2B5EF4-FFF2-40B4-BE49-F238E27FC236}">
                <a16:creationId xmlns:a16="http://schemas.microsoft.com/office/drawing/2014/main" id="{2563FC4A-E3C0-439B-803A-3A3885557481}"/>
              </a:ext>
            </a:extLst>
          </p:cNvPr>
          <p:cNvSpPr/>
          <p:nvPr/>
        </p:nvSpPr>
        <p:spPr>
          <a:xfrm>
            <a:off x="5208104" y="5231960"/>
            <a:ext cx="1399429" cy="580445"/>
          </a:xfrm>
          <a:prstGeom prst="wedgeRectCallout">
            <a:avLst>
              <a:gd name="adj1" fmla="val 67235"/>
              <a:gd name="adj2" fmla="val -23887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>
                <a:solidFill>
                  <a:schemeClr val="tx1"/>
                </a:solidFill>
              </a:rPr>
              <a:t>Her mulig dataintegration med A-kasser</a:t>
            </a:r>
          </a:p>
        </p:txBody>
      </p:sp>
    </p:spTree>
    <p:extLst>
      <p:ext uri="{BB962C8B-B14F-4D97-AF65-F5344CB8AC3E}">
        <p14:creationId xmlns:p14="http://schemas.microsoft.com/office/powerpoint/2010/main" val="2987503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122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Tidlig Pension – DO møde 10. feb 2021</vt:lpstr>
      <vt:lpstr>PowerPoint-præsentation</vt:lpstr>
      <vt:lpstr>Fase 3+4: Bekræfte anvendelse af TIP + udbetaling</vt:lpstr>
      <vt:lpstr>Tidsplan (kan ændre sig)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Tidlig Pension – DO møde 10. feb 2021</dc:title>
  <dc:creator>Troels Asger Hansen - TGH</dc:creator>
  <cp:lastModifiedBy>Troels Asger Hansen - TGH</cp:lastModifiedBy>
  <cp:revision>6</cp:revision>
  <dcterms:created xsi:type="dcterms:W3CDTF">2021-02-10T08:13:11Z</dcterms:created>
  <dcterms:modified xsi:type="dcterms:W3CDTF">2021-02-10T09:25:20Z</dcterms:modified>
</cp:coreProperties>
</file>