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6" r:id="rId5"/>
  </p:sldMasterIdLst>
  <p:notesMasterIdLst>
    <p:notesMasterId r:id="rId16"/>
  </p:notesMasterIdLst>
  <p:sldIdLst>
    <p:sldId id="337" r:id="rId6"/>
    <p:sldId id="379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1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Louise Riis" initials="KLR" lastIdx="3" clrIdx="0">
    <p:extLst>
      <p:ext uri="{19B8F6BF-5375-455C-9EA6-DF929625EA0E}">
        <p15:presenceInfo xmlns:p15="http://schemas.microsoft.com/office/powerpoint/2012/main" userId="S-1-5-21-366892957-1912847537-1746912259-1122" providerId="AD"/>
      </p:ext>
    </p:extLst>
  </p:cmAuthor>
  <p:cmAuthor id="2" name="Heidi Lindholm" initials="HL" lastIdx="1" clrIdx="1">
    <p:extLst>
      <p:ext uri="{19B8F6BF-5375-455C-9EA6-DF929625EA0E}">
        <p15:presenceInfo xmlns:p15="http://schemas.microsoft.com/office/powerpoint/2012/main" userId="S-1-5-21-366892957-1912847537-1746912259-1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A5C3D-7038-4636-B53D-BF4A65FD4737}" v="245" dt="2020-10-27T12:53:47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9"/>
  </p:normalViewPr>
  <p:slideViewPr>
    <p:cSldViewPr snapToGrid="0" snapToObjects="1">
      <p:cViewPr varScale="1">
        <p:scale>
          <a:sx n="51" d="100"/>
          <a:sy n="51" d="100"/>
        </p:scale>
        <p:origin x="15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FFEA-47DD-2646-9312-0D543988393E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34308-BB0B-AE4B-8A12-302E95B6BC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4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Ind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>
          <a:xfrm>
            <a:off x="1997676" y="1189037"/>
            <a:ext cx="4022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pPr algn="l"/>
            <a:r>
              <a:rPr lang="da-DK" sz="2400" dirty="0">
                <a:solidFill>
                  <a:schemeClr val="bg2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Tak for ordet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715432" y="0"/>
            <a:ext cx="2428568" cy="1189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2534265"/>
            <a:ext cx="5684520" cy="18166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Ind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dledning_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283" y="1946787"/>
            <a:ext cx="8542917" cy="2990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728" y="1946786"/>
            <a:ext cx="7504471" cy="2123769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4250967"/>
            <a:ext cx="714559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_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97811"/>
            <a:ext cx="5943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902279"/>
            <a:ext cx="7886700" cy="42746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_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80010"/>
            <a:ext cx="7886700" cy="28527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 b="0" i="1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28650" y="97811"/>
            <a:ext cx="594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_Indhold_2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50158" y="1771651"/>
            <a:ext cx="3864692" cy="440531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50658" y="1771651"/>
            <a:ext cx="3864692" cy="440531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8650" y="97811"/>
            <a:ext cx="594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_Indhold_2spalter_m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003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46213"/>
            <a:ext cx="3868340" cy="38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554" y="152230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6213"/>
            <a:ext cx="3887391" cy="38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28650" y="97811"/>
            <a:ext cx="594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28650" y="97811"/>
            <a:ext cx="594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nisk_Meg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09593" y="293493"/>
            <a:ext cx="8598433" cy="830841"/>
            <a:chOff x="319425" y="293493"/>
            <a:chExt cx="8598433" cy="830841"/>
          </a:xfrm>
          <a:solidFill>
            <a:schemeClr val="tx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535368" y="293495"/>
              <a:ext cx="8382490" cy="825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ight Triangle 12"/>
            <p:cNvSpPr/>
            <p:nvPr userDrawn="1"/>
          </p:nvSpPr>
          <p:spPr>
            <a:xfrm rot="10800000">
              <a:off x="319425" y="293493"/>
              <a:ext cx="215942" cy="83084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2477728" y="293495"/>
            <a:ext cx="6440129" cy="8254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08328"/>
            <a:ext cx="7886700" cy="36026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286527"/>
            <a:ext cx="7886700" cy="489043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27" y="360305"/>
            <a:ext cx="2008147" cy="6417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dledning_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283" y="1946787"/>
            <a:ext cx="8542917" cy="2990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728" y="1946786"/>
            <a:ext cx="7504471" cy="2123769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4250967"/>
            <a:ext cx="714559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>
          <a:xfrm>
            <a:off x="1997676" y="1189037"/>
            <a:ext cx="4022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pPr algn="l"/>
            <a:r>
              <a:rPr lang="da-DK" sz="2400" dirty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Tak for ordet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715432" y="0"/>
            <a:ext cx="2428568" cy="1189037"/>
          </a:xfrm>
          <a:prstGeom prst="rect">
            <a:avLst/>
          </a:prstGeom>
          <a:solidFill>
            <a:srgbClr val="F0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2534265"/>
            <a:ext cx="5684520" cy="18166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_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7811"/>
            <a:ext cx="5943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902279"/>
            <a:ext cx="7886700" cy="42746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_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80010"/>
            <a:ext cx="7886700" cy="28527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 b="0" i="1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28650" y="97811"/>
            <a:ext cx="594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da-DK" dirty="0">
                <a:solidFill>
                  <a:schemeClr val="bg2"/>
                </a:solidFill>
              </a:rPr>
              <a:t>Klik for at redigere i master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_Indhold_2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50158" y="1771651"/>
            <a:ext cx="3864692" cy="440531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50658" y="1771651"/>
            <a:ext cx="3864692" cy="440531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8650" y="97811"/>
            <a:ext cx="594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da-DK" dirty="0">
                <a:solidFill>
                  <a:schemeClr val="bg2"/>
                </a:solidFill>
              </a:rPr>
              <a:t>Klik for at redigere i master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_Indhold_2spalter_m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003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46213"/>
            <a:ext cx="3868340" cy="38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554" y="152230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6213"/>
            <a:ext cx="3887391" cy="38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28650" y="97811"/>
            <a:ext cx="594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da-DK" dirty="0">
                <a:solidFill>
                  <a:schemeClr val="bg2"/>
                </a:solidFill>
              </a:rPr>
              <a:t>Klik for at redigere i master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28650" y="97811"/>
            <a:ext cx="594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da-DK" dirty="0">
                <a:solidFill>
                  <a:schemeClr val="bg2"/>
                </a:solidFill>
              </a:rPr>
              <a:t>Klik for at redigere i master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nisk_Meg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19425" y="293493"/>
            <a:ext cx="8598433" cy="830841"/>
            <a:chOff x="319425" y="293493"/>
            <a:chExt cx="8598433" cy="830841"/>
          </a:xfrm>
        </p:grpSpPr>
        <p:sp>
          <p:nvSpPr>
            <p:cNvPr id="4" name="Rectangle 3"/>
            <p:cNvSpPr/>
            <p:nvPr userDrawn="1"/>
          </p:nvSpPr>
          <p:spPr>
            <a:xfrm>
              <a:off x="535368" y="293495"/>
              <a:ext cx="8382490" cy="825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Triangle 10"/>
            <p:cNvSpPr/>
            <p:nvPr userDrawn="1"/>
          </p:nvSpPr>
          <p:spPr>
            <a:xfrm rot="10800000">
              <a:off x="319425" y="293493"/>
              <a:ext cx="215942" cy="83084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08328"/>
            <a:ext cx="7886700" cy="36026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286527"/>
            <a:ext cx="7886700" cy="489043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27" y="360305"/>
            <a:ext cx="2008147" cy="6417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76051"/>
            <a:ext cx="7886700" cy="360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9725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23" y="330809"/>
            <a:ext cx="2008147" cy="641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24" y="327991"/>
            <a:ext cx="2008146" cy="6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4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91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Franklin Gothic Heavy" charset="0"/>
          <a:ea typeface="Franklin Gothic Heavy" charset="0"/>
          <a:cs typeface="Franklin Gothic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50000"/>
        <a:buFontTx/>
        <a:buBlip>
          <a:blip r:embed="rId14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Tx/>
        <a:buBlip>
          <a:blip r:embed="rId1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Tx/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Tx/>
        <a:buBlip>
          <a:blip r:embed="rId14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Tx/>
        <a:buBlip>
          <a:blip r:embed="rId14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E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76051"/>
            <a:ext cx="7886700" cy="360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9725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23" y="330809"/>
            <a:ext cx="2008147" cy="641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24" y="327991"/>
            <a:ext cx="2008146" cy="6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7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2" r:id="rId9"/>
    <p:sldLayoutId id="214748368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Heavy" charset="0"/>
          <a:ea typeface="Franklin Gothic Heavy" charset="0"/>
          <a:cs typeface="Franklin Gothic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5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2CA7F-6685-4DAF-9F91-F4A315749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Digital Overflytning</a:t>
            </a:r>
            <a:br>
              <a:rPr lang="en-US" sz="4000" dirty="0"/>
            </a:br>
            <a:r>
              <a:rPr lang="en-US" sz="4000" dirty="0"/>
              <a:t>9. </a:t>
            </a:r>
            <a:r>
              <a:rPr lang="en-US" sz="4000"/>
              <a:t>december</a:t>
            </a:r>
            <a:r>
              <a:rPr lang="en-US" sz="4000" dirty="0"/>
              <a:t> 2020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338968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6602-5632-495D-9076-6A0CF9D0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92" y="2766218"/>
            <a:ext cx="5943600" cy="1325563"/>
          </a:xfrm>
        </p:spPr>
        <p:txBody>
          <a:bodyPr/>
          <a:lstStyle/>
          <a:p>
            <a:r>
              <a:rPr lang="da-DK" dirty="0"/>
              <a:t>Eventuelt</a:t>
            </a:r>
          </a:p>
        </p:txBody>
      </p:sp>
    </p:spTree>
    <p:extLst>
      <p:ext uri="{BB962C8B-B14F-4D97-AF65-F5344CB8AC3E}">
        <p14:creationId xmlns:p14="http://schemas.microsoft.com/office/powerpoint/2010/main" val="286734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11419-608C-4362-A91D-63A95601F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97811"/>
            <a:ext cx="6142790" cy="1325563"/>
          </a:xfrm>
        </p:spPr>
        <p:txBody>
          <a:bodyPr/>
          <a:lstStyle/>
          <a:p>
            <a:r>
              <a:rPr lang="da-DK" dirty="0"/>
              <a:t>Digital Overflytning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65DE39-6ACE-489B-91D2-6859F648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35" y="1423374"/>
            <a:ext cx="8076105" cy="54346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600" b="1" dirty="0"/>
              <a:t>Dagsorden:</a:t>
            </a:r>
            <a:endParaRPr lang="da-DK" sz="1600" dirty="0"/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1600" dirty="0"/>
              <a:t>Bemærkninger til og godkendelse af referat fra mødet den 28. oktober 2020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1600" dirty="0"/>
              <a:t>Fusionerende a-kasser – opfølgning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1600" dirty="0"/>
              <a:t>Status på aktuelle fejl i DO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1600" dirty="0"/>
              <a:t>Timebanksvalidering </a:t>
            </a:r>
          </a:p>
          <a:p>
            <a:pPr marL="742950" lvl="1" indent="-285750">
              <a:lnSpc>
                <a:spcPct val="100000"/>
              </a:lnSpc>
              <a:buFont typeface="+mj-lt"/>
              <a:buAutoNum type="alphaLcPeriod"/>
            </a:pPr>
            <a:r>
              <a:rPr lang="da-DK" sz="1600" dirty="0"/>
              <a:t>Status på validering af om det er den rigtige delmængde der sendes herunder videre proces på dette?</a:t>
            </a:r>
          </a:p>
          <a:p>
            <a:pPr marL="742950" lvl="1" indent="-285750">
              <a:lnSpc>
                <a:spcPct val="100000"/>
              </a:lnSpc>
              <a:buFont typeface="+mj-lt"/>
              <a:buAutoNum type="alphaLcPeriod"/>
            </a:pPr>
            <a:r>
              <a:rPr lang="da-DK" sz="1600" dirty="0"/>
              <a:t>Drøftelse af om vi skal ændre aftalerne </a:t>
            </a:r>
            <a:r>
              <a:rPr lang="da-DK" sz="1600" dirty="0" err="1"/>
              <a:t>fsva</a:t>
            </a:r>
            <a:r>
              <a:rPr lang="da-DK" sz="1600" dirty="0"/>
              <a:t>. forlængelsesårsager og i givet fald i hvilken proces</a:t>
            </a:r>
          </a:p>
          <a:p>
            <a:pPr marL="742950" lvl="1" indent="-285750">
              <a:lnSpc>
                <a:spcPct val="100000"/>
              </a:lnSpc>
              <a:buFont typeface="+mj-lt"/>
              <a:buAutoNum type="alphaLcPeriod"/>
            </a:pPr>
            <a:r>
              <a:rPr lang="da-DK" sz="1600" dirty="0"/>
              <a:t>Planlægning af opstart på validering af indlæsning og forståelse af afsendte data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1600" dirty="0"/>
              <a:t>Drøftelse af Covid-19 ændringer og MAF. Er vi enige om, at det kan håndteres uden ændringer i DO?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1600" dirty="0"/>
              <a:t>Generelt behov for underretninger mellem kasserne efter overflytning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1600" dirty="0"/>
              <a:t>Udpegning af referent til næste møde i DO den 10. februar 2021 fra 9 – 10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1600" dirty="0"/>
              <a:t>Eventuelt</a:t>
            </a:r>
          </a:p>
          <a:p>
            <a:pPr marL="0" indent="0">
              <a:lnSpc>
                <a:spcPct val="100000"/>
              </a:lnSpc>
              <a:buNone/>
              <a:tabLst>
                <a:tab pos="174625" algn="l"/>
              </a:tabLst>
            </a:pPr>
            <a:br>
              <a:rPr lang="da-DK" sz="1600" b="1" dirty="0"/>
            </a:br>
            <a:endParaRPr lang="da-DK" sz="1600" b="1" dirty="0"/>
          </a:p>
        </p:txBody>
      </p:sp>
    </p:spTree>
    <p:extLst>
      <p:ext uri="{BB962C8B-B14F-4D97-AF65-F5344CB8AC3E}">
        <p14:creationId xmlns:p14="http://schemas.microsoft.com/office/powerpoint/2010/main" val="411574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779DD-2B15-4E41-8F4E-FB43359A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Referatet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2B067D-FC13-42A9-9A78-B3A2E675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kommentarer/spørgsmål?</a:t>
            </a:r>
          </a:p>
        </p:txBody>
      </p:sp>
    </p:spTree>
    <p:extLst>
      <p:ext uri="{BB962C8B-B14F-4D97-AF65-F5344CB8AC3E}">
        <p14:creationId xmlns:p14="http://schemas.microsoft.com/office/powerpoint/2010/main" val="279407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6BC81-894F-4DAE-9CAA-6FDD708C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Status på aktuelle fejl i DO</a:t>
            </a:r>
            <a:br>
              <a:rPr lang="da-DK" sz="3200" dirty="0"/>
            </a:b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A494DEF-71F6-43C1-AF8D-F9C4F9A2B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462"/>
            <a:ext cx="9144000" cy="194976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E2A18E7-0326-46F4-88F0-CC864576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5764"/>
            <a:ext cx="8505173" cy="91320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131942A-BFEF-4D89-B57B-F2DCC602B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1544"/>
            <a:ext cx="9144000" cy="14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5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779DD-2B15-4E41-8F4E-FB43359A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da-DK" sz="3200" dirty="0"/>
              <a:t>Timebanksvalidering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2B067D-FC13-42A9-9A78-B3A2E675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a-DK" sz="2800" dirty="0"/>
              <a:t>Status på validering af om det er den rigtige delmængde der sendes?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a-DK" sz="2800" dirty="0"/>
              <a:t>Videre proces på dette?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a-DK" sz="2800" dirty="0"/>
              <a:t>Drøftelse af om vi skal ændre aftalerne </a:t>
            </a:r>
            <a:r>
              <a:rPr lang="da-DK" sz="2800" dirty="0" err="1"/>
              <a:t>fsva</a:t>
            </a:r>
            <a:r>
              <a:rPr lang="da-DK" sz="2800" dirty="0"/>
              <a:t>. forlængelsesårsager og i givet fald i hvilken proces</a:t>
            </a:r>
          </a:p>
        </p:txBody>
      </p:sp>
    </p:spTree>
    <p:extLst>
      <p:ext uri="{BB962C8B-B14F-4D97-AF65-F5344CB8AC3E}">
        <p14:creationId xmlns:p14="http://schemas.microsoft.com/office/powerpoint/2010/main" val="375388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779DD-2B15-4E41-8F4E-FB43359A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da-DK" sz="3200" dirty="0"/>
              <a:t>Timebanksvalidering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2B067D-FC13-42A9-9A78-B3A2E675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lnSpc>
                <a:spcPct val="100000"/>
              </a:lnSpc>
              <a:buFont typeface="+mj-lt"/>
              <a:buAutoNum type="alphaLcPeriod"/>
            </a:pPr>
            <a:r>
              <a:rPr lang="da-DK" sz="2800" dirty="0"/>
              <a:t>Planlægning af opstart på validering af indlæsning og forståelse af delte data</a:t>
            </a:r>
          </a:p>
        </p:txBody>
      </p:sp>
    </p:spTree>
    <p:extLst>
      <p:ext uri="{BB962C8B-B14F-4D97-AF65-F5344CB8AC3E}">
        <p14:creationId xmlns:p14="http://schemas.microsoft.com/office/powerpoint/2010/main" val="274933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779DD-2B15-4E41-8F4E-FB43359A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Covid-19 ændringer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2B067D-FC13-42A9-9A78-B3A2E675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a-DK" sz="2400" dirty="0"/>
              <a:t>Drøftelse af Covid-19 ændringer og MAF.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a-DK" sz="2400" dirty="0"/>
              <a:t>Er vi enige om, at det kan håndteres uden ændringer i DO?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a-DK" dirty="0"/>
              <a:t>Indplacering, forbrug, forlængelser, karens – hentes fra DFDG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a-DK" dirty="0"/>
              <a:t>Ekstrakontingent aftalt i bemærkninger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a-DK" dirty="0"/>
              <a:t>MAF? DFDG? Blanket?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a-DK" dirty="0"/>
              <a:t>Covid-19 indplacering – DFDG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a-DK" dirty="0"/>
              <a:t>Tidlig pension og tilbagebetaling – DO som vi kender den?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a-DK" dirty="0"/>
              <a:t>Andet?</a:t>
            </a:r>
          </a:p>
        </p:txBody>
      </p:sp>
    </p:spTree>
    <p:extLst>
      <p:ext uri="{BB962C8B-B14F-4D97-AF65-F5344CB8AC3E}">
        <p14:creationId xmlns:p14="http://schemas.microsoft.com/office/powerpoint/2010/main" val="401814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779DD-2B15-4E41-8F4E-FB43359A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da-DK" sz="3200" dirty="0"/>
              <a:t>Underretning mellem kasserne udenfor DO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2B067D-FC13-42A9-9A78-B3A2E675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Sanktioner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Kontingentslettelser/</a:t>
            </a:r>
            <a:r>
              <a:rPr lang="da-DK" sz="2800" dirty="0" err="1"/>
              <a:t>svigsslettelser</a:t>
            </a:r>
            <a:endParaRPr lang="da-DK" sz="28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Hjælp til inddrivelse af gæld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Indberetninger/underretninger – pligt til at videresende til rette myndighed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(pligt til ekstrabetaling af kontingent?)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Andet?</a:t>
            </a:r>
          </a:p>
        </p:txBody>
      </p:sp>
    </p:spTree>
    <p:extLst>
      <p:ext uri="{BB962C8B-B14F-4D97-AF65-F5344CB8AC3E}">
        <p14:creationId xmlns:p14="http://schemas.microsoft.com/office/powerpoint/2010/main" val="267202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779DD-2B15-4E41-8F4E-FB43359A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da-DK" dirty="0"/>
              <a:t>N</a:t>
            </a:r>
            <a:r>
              <a:rPr lang="da-DK" sz="3200" dirty="0"/>
              <a:t>æste møde i DO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2B067D-FC13-42A9-9A78-B3A2E675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da-DK" sz="2800" dirty="0"/>
              <a:t>Den 10. februar 2021 kl. 9 – 10</a:t>
            </a:r>
          </a:p>
          <a:p>
            <a:pPr marL="0" lvl="0" indent="0">
              <a:lnSpc>
                <a:spcPct val="100000"/>
              </a:lnSpc>
              <a:buNone/>
            </a:pPr>
            <a:endParaRPr lang="da-DK" sz="2800" dirty="0"/>
          </a:p>
          <a:p>
            <a:pPr marL="0" lvl="0" indent="0">
              <a:lnSpc>
                <a:spcPct val="100000"/>
              </a:lnSpc>
              <a:buNone/>
            </a:pPr>
            <a:r>
              <a:rPr lang="da-DK" sz="2800" dirty="0"/>
              <a:t>Forslag til emner på mødet?</a:t>
            </a:r>
          </a:p>
          <a:p>
            <a:pPr marL="0" lvl="0" indent="0">
              <a:lnSpc>
                <a:spcPct val="100000"/>
              </a:lnSpc>
              <a:buNone/>
            </a:pPr>
            <a:endParaRPr lang="da-DK" sz="2800" dirty="0"/>
          </a:p>
          <a:p>
            <a:pPr marL="0" lvl="0" indent="0">
              <a:lnSpc>
                <a:spcPct val="100000"/>
              </a:lnSpc>
              <a:buNone/>
            </a:pPr>
            <a:r>
              <a:rPr lang="da-DK" sz="2800" dirty="0"/>
              <a:t>Hvem er referent?</a:t>
            </a:r>
          </a:p>
        </p:txBody>
      </p:sp>
    </p:spTree>
    <p:extLst>
      <p:ext uri="{BB962C8B-B14F-4D97-AF65-F5344CB8AC3E}">
        <p14:creationId xmlns:p14="http://schemas.microsoft.com/office/powerpoint/2010/main" val="21905360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FFFFFF"/>
      </a:dk1>
      <a:lt1>
        <a:srgbClr val="006B70"/>
      </a:lt1>
      <a:dk2>
        <a:srgbClr val="FFFFFF"/>
      </a:dk2>
      <a:lt2>
        <a:srgbClr val="006B70"/>
      </a:lt2>
      <a:accent1>
        <a:srgbClr val="C9DED9"/>
      </a:accent1>
      <a:accent2>
        <a:srgbClr val="C95123"/>
      </a:accent2>
      <a:accent3>
        <a:srgbClr val="7D0C55"/>
      </a:accent3>
      <a:accent4>
        <a:srgbClr val="B7343B"/>
      </a:accent4>
      <a:accent5>
        <a:srgbClr val="BBA309"/>
      </a:accent5>
      <a:accent6>
        <a:srgbClr val="00B3B3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kabelon 2017.potx" id="{CC0F133A-057E-4478-9C14-5E23C2A9F9C1}" vid="{3E438B7D-A4BF-42E8-A494-422ECD8B2C28}"/>
    </a:ext>
  </a:extLst>
</a:theme>
</file>

<file path=ppt/theme/theme2.xml><?xml version="1.0" encoding="utf-8"?>
<a:theme xmlns:a="http://schemas.openxmlformats.org/drawingml/2006/main" name="2_Office Theme">
  <a:themeElements>
    <a:clrScheme name="D-AK_Farvepalette">
      <a:dk1>
        <a:srgbClr val="F0EBE6"/>
      </a:dk1>
      <a:lt1>
        <a:srgbClr val="006B70"/>
      </a:lt1>
      <a:dk2>
        <a:srgbClr val="FFFFFF"/>
      </a:dk2>
      <a:lt2>
        <a:srgbClr val="006B70"/>
      </a:lt2>
      <a:accent1>
        <a:srgbClr val="C9DED9"/>
      </a:accent1>
      <a:accent2>
        <a:srgbClr val="C95123"/>
      </a:accent2>
      <a:accent3>
        <a:srgbClr val="7D0C55"/>
      </a:accent3>
      <a:accent4>
        <a:srgbClr val="B7343B"/>
      </a:accent4>
      <a:accent5>
        <a:srgbClr val="BBA309"/>
      </a:accent5>
      <a:accent6>
        <a:srgbClr val="00B3B3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kabelon 2017.potx" id="{CC0F133A-057E-4478-9C14-5E23C2A9F9C1}" vid="{C49A338A-8A36-42E0-AD7D-5F4D471E30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B6AAA83802F409D2FA62609B03727" ma:contentTypeVersion="13" ma:contentTypeDescription="Create a new document." ma:contentTypeScope="" ma:versionID="9107c0d9b981d37c8d1a22642c09c769">
  <xsd:schema xmlns:xsd="http://www.w3.org/2001/XMLSchema" xmlns:xs="http://www.w3.org/2001/XMLSchema" xmlns:p="http://schemas.microsoft.com/office/2006/metadata/properties" xmlns:ns3="dbc05d06-3b5a-4ffd-8296-5d905902a5f6" xmlns:ns4="5de04215-dc4e-4af8-8b96-35c9ff0eee06" targetNamespace="http://schemas.microsoft.com/office/2006/metadata/properties" ma:root="true" ma:fieldsID="2ffd5d77529cfb9b0a85ea6ad29568e0" ns3:_="" ns4:_="">
    <xsd:import namespace="dbc05d06-3b5a-4ffd-8296-5d905902a5f6"/>
    <xsd:import namespace="5de04215-dc4e-4af8-8b96-35c9ff0eee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05d06-3b5a-4ffd-8296-5d905902a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04215-dc4e-4af8-8b96-35c9ff0eee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AF4EE5-EF77-4D39-877F-946581C2FF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9292B9-D899-4320-A3C8-64D2A5C7C84A}">
  <ds:schemaRefs>
    <ds:schemaRef ds:uri="http://purl.org/dc/dcmitype/"/>
    <ds:schemaRef ds:uri="5de04215-dc4e-4af8-8b96-35c9ff0eee06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dbc05d06-3b5a-4ffd-8296-5d905902a5f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20600DE-AA6D-417F-9A2E-791A17814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c05d06-3b5a-4ffd-8296-5d905902a5f6"/>
    <ds:schemaRef ds:uri="5de04215-dc4e-4af8-8b96-35c9ff0ee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skabelon 2017</Template>
  <TotalTime>7309</TotalTime>
  <Words>313</Words>
  <Application>Microsoft Office PowerPoint</Application>
  <PresentationFormat>Skærmshow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Franklin Gothic Book</vt:lpstr>
      <vt:lpstr>Franklin Gothic Heavy</vt:lpstr>
      <vt:lpstr>Franklin Gothic Medium</vt:lpstr>
      <vt:lpstr>Wingdings</vt:lpstr>
      <vt:lpstr>1_Office Theme</vt:lpstr>
      <vt:lpstr>2_Office Theme</vt:lpstr>
      <vt:lpstr>Digital Overflytning 9. december 2020</vt:lpstr>
      <vt:lpstr>Digital Overflytning</vt:lpstr>
      <vt:lpstr>Referatet fra sidst</vt:lpstr>
      <vt:lpstr>Status på aktuelle fejl i DO </vt:lpstr>
      <vt:lpstr>Timebanksvalidering </vt:lpstr>
      <vt:lpstr>Timebanksvalidering </vt:lpstr>
      <vt:lpstr>Covid-19 ændringer</vt:lpstr>
      <vt:lpstr>Underretning mellem kasserne udenfor DO </vt:lpstr>
      <vt:lpstr>Næste møde i DO </vt:lpstr>
      <vt:lpstr>Eventuelt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Karen Louise Riis</dc:creator>
  <cp:lastModifiedBy>Heidi Lindholm</cp:lastModifiedBy>
  <cp:revision>591</cp:revision>
  <cp:lastPrinted>2019-05-28T13:46:25Z</cp:lastPrinted>
  <dcterms:created xsi:type="dcterms:W3CDTF">2017-10-03T06:14:17Z</dcterms:created>
  <dcterms:modified xsi:type="dcterms:W3CDTF">2020-12-08T14:39:28Z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0x0101001BDB6AAA83802F409D2FA62609B03727</vt:lpwstr>
  </property>
</Properties>
</file>