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712" r:id="rId5"/>
    <p:sldMasterId id="2147483735" r:id="rId6"/>
    <p:sldMasterId id="2147483759" r:id="rId7"/>
  </p:sldMasterIdLst>
  <p:sldIdLst>
    <p:sldId id="401" r:id="rId8"/>
    <p:sldId id="402" r:id="rId9"/>
    <p:sldId id="404" r:id="rId10"/>
    <p:sldId id="405" r:id="rId11"/>
    <p:sldId id="406" r:id="rId12"/>
    <p:sldId id="408" r:id="rId13"/>
    <p:sldId id="407" r:id="rId14"/>
    <p:sldId id="409" r:id="rId15"/>
    <p:sldId id="411" r:id="rId16"/>
    <p:sldId id="410" r:id="rId17"/>
    <p:sldId id="412" r:id="rId18"/>
    <p:sldId id="415" r:id="rId19"/>
    <p:sldId id="416" r:id="rId20"/>
    <p:sldId id="417" r:id="rId21"/>
    <p:sldId id="419" r:id="rId22"/>
    <p:sldId id="418" r:id="rId23"/>
    <p:sldId id="413" r:id="rId24"/>
    <p:sldId id="414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7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6327"/>
  </p:normalViewPr>
  <p:slideViewPr>
    <p:cSldViewPr snapToGrid="0" snapToObjects="1">
      <p:cViewPr varScale="1">
        <p:scale>
          <a:sx n="37" d="100"/>
          <a:sy n="37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B49E4E9-7294-3B4D-A87C-47E1D33F8261}"/>
              </a:ext>
            </a:extLst>
          </p:cNvPr>
          <p:cNvSpPr/>
          <p:nvPr userDrawn="1"/>
        </p:nvSpPr>
        <p:spPr>
          <a:xfrm>
            <a:off x="0" y="0"/>
            <a:ext cx="12192000" cy="685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635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1 spal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24A730DA-CC2E-AF47-BCDC-DD4430EAD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575958" cy="3767929"/>
          </a:xfrm>
          <a:prstGeom prst="rect">
            <a:avLst/>
          </a:prstGeom>
        </p:spPr>
        <p:txBody>
          <a:bodyPr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sp>
        <p:nvSpPr>
          <p:cNvPr id="9" name="Rektangel 1">
            <a:extLst>
              <a:ext uri="{FF2B5EF4-FFF2-40B4-BE49-F238E27FC236}">
                <a16:creationId xmlns:a16="http://schemas.microsoft.com/office/drawing/2014/main" id="{3257643D-E5D4-1742-BB8A-8CE4F1137281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BED5C7A-7CE5-314C-80EE-553AAB8DF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7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2 spal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3161F4C5-38BB-3D42-A221-D43EB245F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285288" cy="3767929"/>
          </a:xfrm>
          <a:prstGeom prst="rect">
            <a:avLst/>
          </a:prstGeom>
        </p:spPr>
        <p:txBody>
          <a:bodyPr numCol="2" spcCol="504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10" name="Rektangel 1">
            <a:extLst>
              <a:ext uri="{FF2B5EF4-FFF2-40B4-BE49-F238E27FC236}">
                <a16:creationId xmlns:a16="http://schemas.microsoft.com/office/drawing/2014/main" id="{EE5500CE-D35D-074F-B451-5809AC19CAC7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1ADD8FC-6880-FF46-83B6-3CA8FC9AD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9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F9A96ED-9E23-9E49-8048-1EEE241492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32756" y="1327613"/>
            <a:ext cx="1041400" cy="787400"/>
          </a:xfrm>
          <a:prstGeom prst="rect">
            <a:avLst/>
          </a:prstGeom>
        </p:spPr>
      </p:pic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F799057-64F5-0847-BCAE-46E38AFD0B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1845" y="2420959"/>
            <a:ext cx="9388235" cy="2847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5500" b="1" i="0" spc="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evt. citat.</a:t>
            </a:r>
          </a:p>
        </p:txBody>
      </p:sp>
      <p:sp>
        <p:nvSpPr>
          <p:cNvPr id="9" name="Rektangel 1">
            <a:extLst>
              <a:ext uri="{FF2B5EF4-FFF2-40B4-BE49-F238E27FC236}">
                <a16:creationId xmlns:a16="http://schemas.microsoft.com/office/drawing/2014/main" id="{B176EC95-CA86-2546-BD5E-3F42803EBF40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F7EE2AC-09D9-9947-9B50-366CA0CAA9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37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EDFB6A99-0EBF-714C-BC6B-EA8351172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0129" y="2239288"/>
            <a:ext cx="9176288" cy="1926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sz="8800" b="1" i="0" spc="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POINTE</a:t>
            </a:r>
          </a:p>
        </p:txBody>
      </p:sp>
      <p:sp>
        <p:nvSpPr>
          <p:cNvPr id="8" name="Rektangel 1">
            <a:extLst>
              <a:ext uri="{FF2B5EF4-FFF2-40B4-BE49-F238E27FC236}">
                <a16:creationId xmlns:a16="http://schemas.microsoft.com/office/drawing/2014/main" id="{5A26B15C-41FC-0844-8A9B-6DA8CF712685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784737F-C6E4-4A4F-AFF0-7B4AEE606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1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37571E-3468-054E-958A-0E3E224D3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  <p:sp>
        <p:nvSpPr>
          <p:cNvPr id="7" name="Rektangel 1">
            <a:extLst>
              <a:ext uri="{FF2B5EF4-FFF2-40B4-BE49-F238E27FC236}">
                <a16:creationId xmlns:a16="http://schemas.microsoft.com/office/drawing/2014/main" id="{0AB8C988-F29F-5D4A-BF43-9403FF217F2A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0057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1 spal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37571E-3468-054E-958A-0E3E224D3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24A730DA-CC2E-AF47-BCDC-DD4430EAD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575958" cy="3767929"/>
          </a:xfrm>
          <a:prstGeom prst="rect">
            <a:avLst/>
          </a:prstGeom>
        </p:spPr>
        <p:txBody>
          <a:bodyPr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sp>
        <p:nvSpPr>
          <p:cNvPr id="9" name="Rektangel 1">
            <a:extLst>
              <a:ext uri="{FF2B5EF4-FFF2-40B4-BE49-F238E27FC236}">
                <a16:creationId xmlns:a16="http://schemas.microsoft.com/office/drawing/2014/main" id="{8D914D7A-BDE4-C54C-98C8-82331B3DE8FA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1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2 spal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37571E-3468-054E-958A-0E3E224D3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D3727B9-3B3A-FE4A-B4A5-9BAC41DD8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285288" cy="3767929"/>
          </a:xfrm>
          <a:prstGeom prst="rect">
            <a:avLst/>
          </a:prstGeom>
        </p:spPr>
        <p:txBody>
          <a:bodyPr numCol="2" spcCol="504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10" name="Rektangel 1">
            <a:extLst>
              <a:ext uri="{FF2B5EF4-FFF2-40B4-BE49-F238E27FC236}">
                <a16:creationId xmlns:a16="http://schemas.microsoft.com/office/drawing/2014/main" id="{714FF703-2D8D-8E4A-B256-6BC86CF22569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512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37571E-3468-054E-958A-0E3E224D3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71FA1080-63C2-A94C-905B-6A58DC0AA4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1845" y="2420959"/>
            <a:ext cx="9388235" cy="2847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5500" b="1" i="0" spc="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evt. citat.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9ED14AA-CD59-5C40-94C3-B0C4AEA7A0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2756" y="1327613"/>
            <a:ext cx="1041400" cy="787400"/>
          </a:xfrm>
          <a:prstGeom prst="rect">
            <a:avLst/>
          </a:prstGeom>
        </p:spPr>
      </p:pic>
      <p:sp>
        <p:nvSpPr>
          <p:cNvPr id="9" name="Rektangel 1">
            <a:extLst>
              <a:ext uri="{FF2B5EF4-FFF2-40B4-BE49-F238E27FC236}">
                <a16:creationId xmlns:a16="http://schemas.microsoft.com/office/drawing/2014/main" id="{EAADFE3B-E15F-B44F-A450-88A98227B716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123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37571E-3468-054E-958A-0E3E224D3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102B7364-6EDC-5A42-A7E2-7C01B769F7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0129" y="2239288"/>
            <a:ext cx="9176288" cy="1926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sz="8800" b="1" i="0" spc="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POINTE</a:t>
            </a:r>
          </a:p>
        </p:txBody>
      </p:sp>
      <p:sp>
        <p:nvSpPr>
          <p:cNvPr id="8" name="Rektangel 1">
            <a:extLst>
              <a:ext uri="{FF2B5EF4-FFF2-40B4-BE49-F238E27FC236}">
                <a16:creationId xmlns:a16="http://schemas.microsoft.com/office/drawing/2014/main" id="{A4F0B8F2-B5C1-3946-9D8A-C98790A67F7C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8089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1 spalt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963BA7-A96D-B540-9FAF-943635D53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4718" y="6188193"/>
            <a:ext cx="953256" cy="301229"/>
          </a:xfrm>
          <a:prstGeom prst="rect">
            <a:avLst/>
          </a:prstGeom>
        </p:spPr>
      </p:pic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480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ske A-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B49E4E9-7294-3B4D-A87C-47E1D33F8261}"/>
              </a:ext>
            </a:extLst>
          </p:cNvPr>
          <p:cNvSpPr/>
          <p:nvPr userDrawn="1"/>
        </p:nvSpPr>
        <p:spPr>
          <a:xfrm>
            <a:off x="0" y="0"/>
            <a:ext cx="12192000" cy="685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8AFAAFD-90B7-BE46-8C38-452D4485A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2228850"/>
            <a:ext cx="7620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62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2 spalt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 numCol="2" spcCol="504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963BA7-A96D-B540-9FAF-943635D53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4718" y="6188193"/>
            <a:ext cx="953256" cy="301229"/>
          </a:xfrm>
          <a:prstGeom prst="rect">
            <a:avLst/>
          </a:prstGeom>
        </p:spPr>
      </p:pic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4979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 numCol="3" spcCol="432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963BA7-A96D-B540-9FAF-943635D53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4718" y="6188193"/>
            <a:ext cx="953256" cy="301229"/>
          </a:xfrm>
          <a:prstGeom prst="rect">
            <a:avLst/>
          </a:prstGeom>
        </p:spPr>
      </p:pic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9670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 numCol="4" spcCol="432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963BA7-A96D-B540-9FAF-943635D53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4718" y="6188193"/>
            <a:ext cx="953256" cy="301229"/>
          </a:xfrm>
          <a:prstGeom prst="rect">
            <a:avLst/>
          </a:prstGeom>
        </p:spPr>
      </p:pic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440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til 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B49E4E9-7294-3B4D-A87C-47E1D33F8261}"/>
              </a:ext>
            </a:extLst>
          </p:cNvPr>
          <p:cNvSpPr/>
          <p:nvPr userDrawn="1"/>
        </p:nvSpPr>
        <p:spPr>
          <a:xfrm>
            <a:off x="0" y="0"/>
            <a:ext cx="12192000" cy="6858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3BD292-C196-D44E-BBDD-16CF85846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50" y="1365250"/>
            <a:ext cx="4762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B49E4E9-7294-3B4D-A87C-47E1D33F8261}"/>
              </a:ext>
            </a:extLst>
          </p:cNvPr>
          <p:cNvSpPr/>
          <p:nvPr userDrawn="1"/>
        </p:nvSpPr>
        <p:spPr>
          <a:xfrm>
            <a:off x="0" y="0"/>
            <a:ext cx="12192000" cy="6858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1526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ske A-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B49E4E9-7294-3B4D-A87C-47E1D33F8261}"/>
              </a:ext>
            </a:extLst>
          </p:cNvPr>
          <p:cNvSpPr/>
          <p:nvPr userDrawn="1"/>
        </p:nvSpPr>
        <p:spPr>
          <a:xfrm>
            <a:off x="0" y="0"/>
            <a:ext cx="12192000" cy="6858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8AFAAFD-90B7-BE46-8C38-452D4485A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2228850"/>
            <a:ext cx="7620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12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F9EC2226-3AC5-5A48-8A01-62FB8E8978C9}"/>
              </a:ext>
            </a:extLst>
          </p:cNvPr>
          <p:cNvSpPr/>
          <p:nvPr userDrawn="1"/>
        </p:nvSpPr>
        <p:spPr>
          <a:xfrm>
            <a:off x="0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6086AA52-65A6-BD49-8BE2-9625A6AB7A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496" y="1907250"/>
            <a:ext cx="4576763" cy="18809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DIN TITEL</a:t>
            </a:r>
            <a:br>
              <a:rPr lang="da-DK" dirty="0"/>
            </a:br>
            <a:r>
              <a:rPr lang="da-DK" dirty="0"/>
              <a:t>HER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22467480-7806-E243-95D6-58D228AA52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58" y="4092309"/>
            <a:ext cx="4576763" cy="55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  <p:sp>
        <p:nvSpPr>
          <p:cNvPr id="10" name="Rektangel 6">
            <a:extLst>
              <a:ext uri="{FF2B5EF4-FFF2-40B4-BE49-F238E27FC236}">
                <a16:creationId xmlns:a16="http://schemas.microsoft.com/office/drawing/2014/main" id="{6C6D5DA8-1B32-1C4A-8825-2687DC9905A7}"/>
              </a:ext>
            </a:extLst>
          </p:cNvPr>
          <p:cNvSpPr/>
          <p:nvPr userDrawn="1"/>
        </p:nvSpPr>
        <p:spPr>
          <a:xfrm>
            <a:off x="1016000" y="1530351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5FC3871-9083-E445-8FD4-839D6EB22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714" y="5847223"/>
            <a:ext cx="1582208" cy="49997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7BD8F24-4F0D-1F43-84FC-383AB0F55FB4}"/>
              </a:ext>
            </a:extLst>
          </p:cNvPr>
          <p:cNvSpPr/>
          <p:nvPr userDrawn="1"/>
        </p:nvSpPr>
        <p:spPr>
          <a:xfrm>
            <a:off x="5813638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06CCA056-8037-DB4C-8CCA-BCE244EFA0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0194" y="0"/>
            <a:ext cx="6311807" cy="6857999"/>
          </a:xfrm>
          <a:custGeom>
            <a:avLst/>
            <a:gdLst>
              <a:gd name="connsiteX0" fmla="*/ 0 w 6311807"/>
              <a:gd name="connsiteY0" fmla="*/ 0 h 6857999"/>
              <a:gd name="connsiteX1" fmla="*/ 6311807 w 6311807"/>
              <a:gd name="connsiteY1" fmla="*/ 0 h 6857999"/>
              <a:gd name="connsiteX2" fmla="*/ 6311807 w 6311807"/>
              <a:gd name="connsiteY2" fmla="*/ 6857999 h 6857999"/>
              <a:gd name="connsiteX3" fmla="*/ 1869982 w 631180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1807" h="6857999">
                <a:moveTo>
                  <a:pt x="0" y="0"/>
                </a:moveTo>
                <a:lnTo>
                  <a:pt x="6311807" y="0"/>
                </a:lnTo>
                <a:lnTo>
                  <a:pt x="6311807" y="6857999"/>
                </a:lnTo>
                <a:lnTo>
                  <a:pt x="1869982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7840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7B8C4340-9887-E44C-B3A6-66F0BF11AC7E}"/>
              </a:ext>
            </a:extLst>
          </p:cNvPr>
          <p:cNvSpPr/>
          <p:nvPr userDrawn="1"/>
        </p:nvSpPr>
        <p:spPr>
          <a:xfrm flipH="1">
            <a:off x="4476623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78BF23D3-3883-9542-845D-0B466B895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4763" y="1907250"/>
            <a:ext cx="4576763" cy="18809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DIN TITEL</a:t>
            </a:r>
            <a:br>
              <a:rPr lang="da-DK" dirty="0"/>
            </a:br>
            <a:r>
              <a:rPr lang="da-DK" dirty="0"/>
              <a:t>HER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4E3BBB1F-DB27-2541-A06E-BE6C480B5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8825" y="4092309"/>
            <a:ext cx="4576763" cy="55688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  <p:sp>
        <p:nvSpPr>
          <p:cNvPr id="19" name="Rektangel 6">
            <a:extLst>
              <a:ext uri="{FF2B5EF4-FFF2-40B4-BE49-F238E27FC236}">
                <a16:creationId xmlns:a16="http://schemas.microsoft.com/office/drawing/2014/main" id="{96722417-D3DE-E744-88A3-D508E677A340}"/>
              </a:ext>
            </a:extLst>
          </p:cNvPr>
          <p:cNvSpPr/>
          <p:nvPr userDrawn="1"/>
        </p:nvSpPr>
        <p:spPr>
          <a:xfrm>
            <a:off x="10403310" y="1530351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4E99E52-4AA6-734C-A8E6-EF45247E1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7980" y="5847223"/>
            <a:ext cx="1582208" cy="499978"/>
          </a:xfrm>
          <a:prstGeom prst="rect">
            <a:avLst/>
          </a:prstGeom>
        </p:spPr>
      </p:pic>
      <p:sp>
        <p:nvSpPr>
          <p:cNvPr id="10" name="Rektangel 1">
            <a:extLst>
              <a:ext uri="{FF2B5EF4-FFF2-40B4-BE49-F238E27FC236}">
                <a16:creationId xmlns:a16="http://schemas.microsoft.com/office/drawing/2014/main" id="{4F06F260-5D88-9F4F-8404-68C8C7CF17FA}"/>
              </a:ext>
            </a:extLst>
          </p:cNvPr>
          <p:cNvSpPr/>
          <p:nvPr userDrawn="1"/>
        </p:nvSpPr>
        <p:spPr>
          <a:xfrm flipH="1">
            <a:off x="4434271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77AB6F5C-1383-EA41-9D54-29269342A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348" y="0"/>
            <a:ext cx="6321205" cy="6858000"/>
          </a:xfrm>
          <a:custGeom>
            <a:avLst/>
            <a:gdLst>
              <a:gd name="connsiteX0" fmla="*/ 0 w 6346605"/>
              <a:gd name="connsiteY0" fmla="*/ 0 h 6858000"/>
              <a:gd name="connsiteX1" fmla="*/ 6346605 w 6346605"/>
              <a:gd name="connsiteY1" fmla="*/ 0 h 6858000"/>
              <a:gd name="connsiteX2" fmla="*/ 4476622 w 6346605"/>
              <a:gd name="connsiteY2" fmla="*/ 6858000 h 6858000"/>
              <a:gd name="connsiteX3" fmla="*/ 0 w 6346605"/>
              <a:gd name="connsiteY3" fmla="*/ 6858000 h 6858000"/>
              <a:gd name="connsiteX0" fmla="*/ 0 w 6346605"/>
              <a:gd name="connsiteY0" fmla="*/ 0 h 6858000"/>
              <a:gd name="connsiteX1" fmla="*/ 6346605 w 6346605"/>
              <a:gd name="connsiteY1" fmla="*/ 0 h 6858000"/>
              <a:gd name="connsiteX2" fmla="*/ 4451222 w 6346605"/>
              <a:gd name="connsiteY2" fmla="*/ 6858000 h 6858000"/>
              <a:gd name="connsiteX3" fmla="*/ 0 w 6346605"/>
              <a:gd name="connsiteY3" fmla="*/ 6858000 h 6858000"/>
              <a:gd name="connsiteX4" fmla="*/ 0 w 6346605"/>
              <a:gd name="connsiteY4" fmla="*/ 0 h 6858000"/>
              <a:gd name="connsiteX0" fmla="*/ 0 w 6346605"/>
              <a:gd name="connsiteY0" fmla="*/ 0 h 6858000"/>
              <a:gd name="connsiteX1" fmla="*/ 6346605 w 6346605"/>
              <a:gd name="connsiteY1" fmla="*/ 0 h 6858000"/>
              <a:gd name="connsiteX2" fmla="*/ 4448047 w 6346605"/>
              <a:gd name="connsiteY2" fmla="*/ 6858000 h 6858000"/>
              <a:gd name="connsiteX3" fmla="*/ 0 w 6346605"/>
              <a:gd name="connsiteY3" fmla="*/ 6858000 h 6858000"/>
              <a:gd name="connsiteX4" fmla="*/ 0 w 6346605"/>
              <a:gd name="connsiteY4" fmla="*/ 0 h 6858000"/>
              <a:gd name="connsiteX0" fmla="*/ 0 w 6321205"/>
              <a:gd name="connsiteY0" fmla="*/ 0 h 6858000"/>
              <a:gd name="connsiteX1" fmla="*/ 6321205 w 6321205"/>
              <a:gd name="connsiteY1" fmla="*/ 0 h 6858000"/>
              <a:gd name="connsiteX2" fmla="*/ 4448047 w 6321205"/>
              <a:gd name="connsiteY2" fmla="*/ 6858000 h 6858000"/>
              <a:gd name="connsiteX3" fmla="*/ 0 w 6321205"/>
              <a:gd name="connsiteY3" fmla="*/ 6858000 h 6858000"/>
              <a:gd name="connsiteX4" fmla="*/ 0 w 63212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1205" h="6858000">
                <a:moveTo>
                  <a:pt x="0" y="0"/>
                </a:moveTo>
                <a:lnTo>
                  <a:pt x="6321205" y="0"/>
                </a:lnTo>
                <a:lnTo>
                  <a:pt x="44480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992482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dsholder til billede 33">
            <a:extLst>
              <a:ext uri="{FF2B5EF4-FFF2-40B4-BE49-F238E27FC236}">
                <a16:creationId xmlns:a16="http://schemas.microsoft.com/office/drawing/2014/main" id="{D418776E-C83C-9F49-A54A-47AFFEAC10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12191997" cy="6857999"/>
          </a:xfrm>
          <a:custGeom>
            <a:avLst/>
            <a:gdLst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731827 w 12191997"/>
              <a:gd name="connsiteY6" fmla="*/ 6434606 h 6857999"/>
              <a:gd name="connsiteX7" fmla="*/ 738485 w 12191997"/>
              <a:gd name="connsiteY7" fmla="*/ 6458835 h 6857999"/>
              <a:gd name="connsiteX8" fmla="*/ 804171 w 12191997"/>
              <a:gd name="connsiteY8" fmla="*/ 6458835 h 6857999"/>
              <a:gd name="connsiteX9" fmla="*/ 804171 w 12191997"/>
              <a:gd name="connsiteY9" fmla="*/ 6434606 h 6857999"/>
              <a:gd name="connsiteX10" fmla="*/ 1348742 w 12191997"/>
              <a:gd name="connsiteY10" fmla="*/ 6414889 h 6857999"/>
              <a:gd name="connsiteX11" fmla="*/ 1364058 w 12191997"/>
              <a:gd name="connsiteY11" fmla="*/ 6432223 h 6857999"/>
              <a:gd name="connsiteX12" fmla="*/ 1333427 w 12191997"/>
              <a:gd name="connsiteY12" fmla="*/ 6432223 h 6857999"/>
              <a:gd name="connsiteX13" fmla="*/ 1348742 w 12191997"/>
              <a:gd name="connsiteY13" fmla="*/ 6414889 h 6857999"/>
              <a:gd name="connsiteX14" fmla="*/ 1349259 w 12191997"/>
              <a:gd name="connsiteY14" fmla="*/ 6394295 h 6857999"/>
              <a:gd name="connsiteX15" fmla="*/ 1306066 w 12191997"/>
              <a:gd name="connsiteY15" fmla="*/ 6439603 h 6857999"/>
              <a:gd name="connsiteX16" fmla="*/ 1306066 w 12191997"/>
              <a:gd name="connsiteY16" fmla="*/ 6444409 h 6857999"/>
              <a:gd name="connsiteX17" fmla="*/ 1350291 w 12191997"/>
              <a:gd name="connsiteY17" fmla="*/ 6489717 h 6857999"/>
              <a:gd name="connsiteX18" fmla="*/ 1391418 w 12191997"/>
              <a:gd name="connsiteY18" fmla="*/ 6458997 h 6857999"/>
              <a:gd name="connsiteX19" fmla="*/ 1391418 w 12191997"/>
              <a:gd name="connsiteY19" fmla="*/ 6458310 h 6857999"/>
              <a:gd name="connsiteX20" fmla="*/ 1365779 w 12191997"/>
              <a:gd name="connsiteY20" fmla="*/ 6458310 h 6857999"/>
              <a:gd name="connsiteX21" fmla="*/ 1350464 w 12191997"/>
              <a:gd name="connsiteY21" fmla="*/ 6469123 h 6857999"/>
              <a:gd name="connsiteX22" fmla="*/ 1333255 w 12191997"/>
              <a:gd name="connsiteY22" fmla="*/ 6451789 h 6857999"/>
              <a:gd name="connsiteX23" fmla="*/ 1391418 w 12191997"/>
              <a:gd name="connsiteY23" fmla="*/ 6451789 h 6857999"/>
              <a:gd name="connsiteX24" fmla="*/ 1391418 w 12191997"/>
              <a:gd name="connsiteY24" fmla="*/ 6439603 h 6857999"/>
              <a:gd name="connsiteX25" fmla="*/ 1349259 w 12191997"/>
              <a:gd name="connsiteY25" fmla="*/ 6394295 h 6857999"/>
              <a:gd name="connsiteX26" fmla="*/ 1252034 w 12191997"/>
              <a:gd name="connsiteY26" fmla="*/ 6394295 h 6857999"/>
              <a:gd name="connsiteX27" fmla="*/ 1213659 w 12191997"/>
              <a:gd name="connsiteY27" fmla="*/ 6423985 h 6857999"/>
              <a:gd name="connsiteX28" fmla="*/ 1213659 w 12191997"/>
              <a:gd name="connsiteY28" fmla="*/ 6425531 h 6857999"/>
              <a:gd name="connsiteX29" fmla="*/ 1250657 w 12191997"/>
              <a:gd name="connsiteY29" fmla="*/ 6451101 h 6857999"/>
              <a:gd name="connsiteX30" fmla="*/ 1264252 w 12191997"/>
              <a:gd name="connsiteY30" fmla="*/ 6460197 h 6857999"/>
              <a:gd name="connsiteX31" fmla="*/ 1252035 w 12191997"/>
              <a:gd name="connsiteY31" fmla="*/ 6469123 h 6857999"/>
              <a:gd name="connsiteX32" fmla="*/ 1239645 w 12191997"/>
              <a:gd name="connsiteY32" fmla="*/ 6458654 h 6857999"/>
              <a:gd name="connsiteX33" fmla="*/ 1212627 w 12191997"/>
              <a:gd name="connsiteY33" fmla="*/ 6458654 h 6857999"/>
              <a:gd name="connsiteX34" fmla="*/ 1212627 w 12191997"/>
              <a:gd name="connsiteY34" fmla="*/ 6459513 h 6857999"/>
              <a:gd name="connsiteX35" fmla="*/ 1252034 w 12191997"/>
              <a:gd name="connsiteY35" fmla="*/ 6489718 h 6857999"/>
              <a:gd name="connsiteX36" fmla="*/ 1291613 w 12191997"/>
              <a:gd name="connsiteY36" fmla="*/ 6459170 h 6857999"/>
              <a:gd name="connsiteX37" fmla="*/ 1291613 w 12191997"/>
              <a:gd name="connsiteY37" fmla="*/ 6457625 h 6857999"/>
              <a:gd name="connsiteX38" fmla="*/ 1253582 w 12191997"/>
              <a:gd name="connsiteY38" fmla="*/ 6431881 h 6857999"/>
              <a:gd name="connsiteX39" fmla="*/ 1240504 w 12191997"/>
              <a:gd name="connsiteY39" fmla="*/ 6423128 h 6857999"/>
              <a:gd name="connsiteX40" fmla="*/ 1252034 w 12191997"/>
              <a:gd name="connsiteY40" fmla="*/ 6414890 h 6857999"/>
              <a:gd name="connsiteX41" fmla="*/ 1263735 w 12191997"/>
              <a:gd name="connsiteY41" fmla="*/ 6426388 h 6857999"/>
              <a:gd name="connsiteX42" fmla="*/ 1290409 w 12191997"/>
              <a:gd name="connsiteY42" fmla="*/ 6426388 h 6857999"/>
              <a:gd name="connsiteX43" fmla="*/ 1290409 w 12191997"/>
              <a:gd name="connsiteY43" fmla="*/ 6425531 h 6857999"/>
              <a:gd name="connsiteX44" fmla="*/ 1252034 w 12191997"/>
              <a:gd name="connsiteY44" fmla="*/ 6394295 h 6857999"/>
              <a:gd name="connsiteX45" fmla="*/ 1157736 w 12191997"/>
              <a:gd name="connsiteY45" fmla="*/ 6394295 h 6857999"/>
              <a:gd name="connsiteX46" fmla="*/ 1119361 w 12191997"/>
              <a:gd name="connsiteY46" fmla="*/ 6423985 h 6857999"/>
              <a:gd name="connsiteX47" fmla="*/ 1119361 w 12191997"/>
              <a:gd name="connsiteY47" fmla="*/ 6425531 h 6857999"/>
              <a:gd name="connsiteX48" fmla="*/ 1156359 w 12191997"/>
              <a:gd name="connsiteY48" fmla="*/ 6451101 h 6857999"/>
              <a:gd name="connsiteX49" fmla="*/ 1169954 w 12191997"/>
              <a:gd name="connsiteY49" fmla="*/ 6460197 h 6857999"/>
              <a:gd name="connsiteX50" fmla="*/ 1157736 w 12191997"/>
              <a:gd name="connsiteY50" fmla="*/ 6469123 h 6857999"/>
              <a:gd name="connsiteX51" fmla="*/ 1145346 w 12191997"/>
              <a:gd name="connsiteY51" fmla="*/ 6458654 h 6857999"/>
              <a:gd name="connsiteX52" fmla="*/ 1118328 w 12191997"/>
              <a:gd name="connsiteY52" fmla="*/ 6458654 h 6857999"/>
              <a:gd name="connsiteX53" fmla="*/ 1118328 w 12191997"/>
              <a:gd name="connsiteY53" fmla="*/ 6459513 h 6857999"/>
              <a:gd name="connsiteX54" fmla="*/ 1157735 w 12191997"/>
              <a:gd name="connsiteY54" fmla="*/ 6489718 h 6857999"/>
              <a:gd name="connsiteX55" fmla="*/ 1197314 w 12191997"/>
              <a:gd name="connsiteY55" fmla="*/ 6459170 h 6857999"/>
              <a:gd name="connsiteX56" fmla="*/ 1197314 w 12191997"/>
              <a:gd name="connsiteY56" fmla="*/ 6457625 h 6857999"/>
              <a:gd name="connsiteX57" fmla="*/ 1159283 w 12191997"/>
              <a:gd name="connsiteY57" fmla="*/ 6431881 h 6857999"/>
              <a:gd name="connsiteX58" fmla="*/ 1146205 w 12191997"/>
              <a:gd name="connsiteY58" fmla="*/ 6423128 h 6857999"/>
              <a:gd name="connsiteX59" fmla="*/ 1157735 w 12191997"/>
              <a:gd name="connsiteY59" fmla="*/ 6414890 h 6857999"/>
              <a:gd name="connsiteX60" fmla="*/ 1169437 w 12191997"/>
              <a:gd name="connsiteY60" fmla="*/ 6426388 h 6857999"/>
              <a:gd name="connsiteX61" fmla="*/ 1196111 w 12191997"/>
              <a:gd name="connsiteY61" fmla="*/ 6426388 h 6857999"/>
              <a:gd name="connsiteX62" fmla="*/ 1196111 w 12191997"/>
              <a:gd name="connsiteY62" fmla="*/ 6425531 h 6857999"/>
              <a:gd name="connsiteX63" fmla="*/ 1157736 w 12191997"/>
              <a:gd name="connsiteY63" fmla="*/ 6394295 h 6857999"/>
              <a:gd name="connsiteX64" fmla="*/ 1061717 w 12191997"/>
              <a:gd name="connsiteY64" fmla="*/ 6394295 h 6857999"/>
              <a:gd name="connsiteX65" fmla="*/ 1022998 w 12191997"/>
              <a:gd name="connsiteY65" fmla="*/ 6425017 h 6857999"/>
              <a:gd name="connsiteX66" fmla="*/ 1022998 w 12191997"/>
              <a:gd name="connsiteY66" fmla="*/ 6426561 h 6857999"/>
              <a:gd name="connsiteX67" fmla="*/ 1048638 w 12191997"/>
              <a:gd name="connsiteY67" fmla="*/ 6426561 h 6857999"/>
              <a:gd name="connsiteX68" fmla="*/ 1060856 w 12191997"/>
              <a:gd name="connsiteY68" fmla="*/ 6414890 h 6857999"/>
              <a:gd name="connsiteX69" fmla="*/ 1073247 w 12191997"/>
              <a:gd name="connsiteY69" fmla="*/ 6428277 h 6857999"/>
              <a:gd name="connsiteX70" fmla="*/ 1052252 w 12191997"/>
              <a:gd name="connsiteY70" fmla="*/ 6431537 h 6857999"/>
              <a:gd name="connsiteX71" fmla="*/ 1019557 w 12191997"/>
              <a:gd name="connsiteY71" fmla="*/ 6460713 h 6857999"/>
              <a:gd name="connsiteX72" fmla="*/ 1019557 w 12191997"/>
              <a:gd name="connsiteY72" fmla="*/ 6462428 h 6857999"/>
              <a:gd name="connsiteX73" fmla="*/ 1047434 w 12191997"/>
              <a:gd name="connsiteY73" fmla="*/ 6489717 h 6857999"/>
              <a:gd name="connsiteX74" fmla="*/ 1076000 w 12191997"/>
              <a:gd name="connsiteY74" fmla="*/ 6478046 h 6857999"/>
              <a:gd name="connsiteX75" fmla="*/ 1077722 w 12191997"/>
              <a:gd name="connsiteY75" fmla="*/ 6487486 h 6857999"/>
              <a:gd name="connsiteX76" fmla="*/ 1102157 w 12191997"/>
              <a:gd name="connsiteY76" fmla="*/ 6487486 h 6857999"/>
              <a:gd name="connsiteX77" fmla="*/ 1100437 w 12191997"/>
              <a:gd name="connsiteY77" fmla="*/ 6461742 h 6857999"/>
              <a:gd name="connsiteX78" fmla="*/ 1100437 w 12191997"/>
              <a:gd name="connsiteY78" fmla="*/ 6428963 h 6857999"/>
              <a:gd name="connsiteX79" fmla="*/ 1061717 w 12191997"/>
              <a:gd name="connsiteY79" fmla="*/ 6394295 h 6857999"/>
              <a:gd name="connsiteX80" fmla="*/ 1454744 w 12191997"/>
              <a:gd name="connsiteY80" fmla="*/ 6394293 h 6857999"/>
              <a:gd name="connsiteX81" fmla="*/ 1430480 w 12191997"/>
              <a:gd name="connsiteY81" fmla="*/ 6407165 h 6857999"/>
              <a:gd name="connsiteX82" fmla="*/ 1428587 w 12191997"/>
              <a:gd name="connsiteY82" fmla="*/ 6396525 h 6857999"/>
              <a:gd name="connsiteX83" fmla="*/ 1404323 w 12191997"/>
              <a:gd name="connsiteY83" fmla="*/ 6396525 h 6857999"/>
              <a:gd name="connsiteX84" fmla="*/ 1405871 w 12191997"/>
              <a:gd name="connsiteY84" fmla="*/ 6422268 h 6857999"/>
              <a:gd name="connsiteX85" fmla="*/ 1405871 w 12191997"/>
              <a:gd name="connsiteY85" fmla="*/ 6487485 h 6857999"/>
              <a:gd name="connsiteX86" fmla="*/ 1433061 w 12191997"/>
              <a:gd name="connsiteY86" fmla="*/ 6487485 h 6857999"/>
              <a:gd name="connsiteX87" fmla="*/ 1433061 w 12191997"/>
              <a:gd name="connsiteY87" fmla="*/ 6428447 h 6857999"/>
              <a:gd name="connsiteX88" fmla="*/ 1452678 w 12191997"/>
              <a:gd name="connsiteY88" fmla="*/ 6420553 h 6857999"/>
              <a:gd name="connsiteX89" fmla="*/ 1457324 w 12191997"/>
              <a:gd name="connsiteY89" fmla="*/ 6420553 h 6857999"/>
              <a:gd name="connsiteX90" fmla="*/ 1457324 w 12191997"/>
              <a:gd name="connsiteY90" fmla="*/ 6394467 h 6857999"/>
              <a:gd name="connsiteX91" fmla="*/ 1454744 w 12191997"/>
              <a:gd name="connsiteY91" fmla="*/ 6394293 h 6857999"/>
              <a:gd name="connsiteX92" fmla="*/ 662587 w 12191997"/>
              <a:gd name="connsiteY92" fmla="*/ 6385370 h 6857999"/>
              <a:gd name="connsiteX93" fmla="*/ 673600 w 12191997"/>
              <a:gd name="connsiteY93" fmla="*/ 6434625 h 6857999"/>
              <a:gd name="connsiteX94" fmla="*/ 651574 w 12191997"/>
              <a:gd name="connsiteY94" fmla="*/ 6434625 h 6857999"/>
              <a:gd name="connsiteX95" fmla="*/ 913728 w 12191997"/>
              <a:gd name="connsiteY95" fmla="*/ 6353620 h 6857999"/>
              <a:gd name="connsiteX96" fmla="*/ 913728 w 12191997"/>
              <a:gd name="connsiteY96" fmla="*/ 6487485 h 6857999"/>
              <a:gd name="connsiteX97" fmla="*/ 941605 w 12191997"/>
              <a:gd name="connsiteY97" fmla="*/ 6487485 h 6857999"/>
              <a:gd name="connsiteX98" fmla="*/ 941605 w 12191997"/>
              <a:gd name="connsiteY98" fmla="*/ 6448871 h 6857999"/>
              <a:gd name="connsiteX99" fmla="*/ 952962 w 12191997"/>
              <a:gd name="connsiteY99" fmla="*/ 6432737 h 6857999"/>
              <a:gd name="connsiteX100" fmla="*/ 977398 w 12191997"/>
              <a:gd name="connsiteY100" fmla="*/ 6487485 h 6857999"/>
              <a:gd name="connsiteX101" fmla="*/ 1008374 w 12191997"/>
              <a:gd name="connsiteY101" fmla="*/ 6487485 h 6857999"/>
              <a:gd name="connsiteX102" fmla="*/ 970687 w 12191997"/>
              <a:gd name="connsiteY102" fmla="*/ 6407338 h 6857999"/>
              <a:gd name="connsiteX103" fmla="*/ 1008374 w 12191997"/>
              <a:gd name="connsiteY103" fmla="*/ 6353620 h 6857999"/>
              <a:gd name="connsiteX104" fmla="*/ 974645 w 12191997"/>
              <a:gd name="connsiteY104" fmla="*/ 6353620 h 6857999"/>
              <a:gd name="connsiteX105" fmla="*/ 941605 w 12191997"/>
              <a:gd name="connsiteY105" fmla="*/ 6406136 h 6857999"/>
              <a:gd name="connsiteX106" fmla="*/ 941605 w 12191997"/>
              <a:gd name="connsiteY106" fmla="*/ 6353620 h 6857999"/>
              <a:gd name="connsiteX107" fmla="*/ 643486 w 12191997"/>
              <a:gd name="connsiteY107" fmla="*/ 6353277 h 6857999"/>
              <a:gd name="connsiteX108" fmla="*/ 609930 w 12191997"/>
              <a:gd name="connsiteY108" fmla="*/ 6487485 h 6857999"/>
              <a:gd name="connsiteX109" fmla="*/ 639874 w 12191997"/>
              <a:gd name="connsiteY109" fmla="*/ 6487485 h 6857999"/>
              <a:gd name="connsiteX110" fmla="*/ 646239 w 12191997"/>
              <a:gd name="connsiteY110" fmla="*/ 6458652 h 6857999"/>
              <a:gd name="connsiteX111" fmla="*/ 679108 w 12191997"/>
              <a:gd name="connsiteY111" fmla="*/ 6458652 h 6857999"/>
              <a:gd name="connsiteX112" fmla="*/ 685647 w 12191997"/>
              <a:gd name="connsiteY112" fmla="*/ 6487485 h 6857999"/>
              <a:gd name="connsiteX113" fmla="*/ 715417 w 12191997"/>
              <a:gd name="connsiteY113" fmla="*/ 6487485 h 6857999"/>
              <a:gd name="connsiteX114" fmla="*/ 681861 w 12191997"/>
              <a:gd name="connsiteY114" fmla="*/ 6353277 h 6857999"/>
              <a:gd name="connsiteX115" fmla="*/ 674204 w 12191997"/>
              <a:gd name="connsiteY115" fmla="*/ 6284368 h 6857999"/>
              <a:gd name="connsiteX116" fmla="*/ 674204 w 12191997"/>
              <a:gd name="connsiteY116" fmla="*/ 6301015 h 6857999"/>
              <a:gd name="connsiteX117" fmla="*/ 658371 w 12191997"/>
              <a:gd name="connsiteY117" fmla="*/ 6307881 h 6857999"/>
              <a:gd name="connsiteX118" fmla="*/ 647530 w 12191997"/>
              <a:gd name="connsiteY118" fmla="*/ 6298613 h 6857999"/>
              <a:gd name="connsiteX119" fmla="*/ 647530 w 12191997"/>
              <a:gd name="connsiteY119" fmla="*/ 6297584 h 6857999"/>
              <a:gd name="connsiteX120" fmla="*/ 658715 w 12191997"/>
              <a:gd name="connsiteY120" fmla="*/ 6286771 h 6857999"/>
              <a:gd name="connsiteX121" fmla="*/ 1047436 w 12191997"/>
              <a:gd name="connsiteY121" fmla="*/ 6255020 h 6857999"/>
              <a:gd name="connsiteX122" fmla="*/ 1062751 w 12191997"/>
              <a:gd name="connsiteY122" fmla="*/ 6272354 h 6857999"/>
              <a:gd name="connsiteX123" fmla="*/ 1032122 w 12191997"/>
              <a:gd name="connsiteY123" fmla="*/ 6272354 h 6857999"/>
              <a:gd name="connsiteX124" fmla="*/ 1047436 w 12191997"/>
              <a:gd name="connsiteY124" fmla="*/ 6255020 h 6857999"/>
              <a:gd name="connsiteX125" fmla="*/ 860561 w 12191997"/>
              <a:gd name="connsiteY125" fmla="*/ 6234426 h 6857999"/>
              <a:gd name="connsiteX126" fmla="*/ 822186 w 12191997"/>
              <a:gd name="connsiteY126" fmla="*/ 6264116 h 6857999"/>
              <a:gd name="connsiteX127" fmla="*/ 822186 w 12191997"/>
              <a:gd name="connsiteY127" fmla="*/ 6265661 h 6857999"/>
              <a:gd name="connsiteX128" fmla="*/ 859184 w 12191997"/>
              <a:gd name="connsiteY128" fmla="*/ 6291232 h 6857999"/>
              <a:gd name="connsiteX129" fmla="*/ 872778 w 12191997"/>
              <a:gd name="connsiteY129" fmla="*/ 6300328 h 6857999"/>
              <a:gd name="connsiteX130" fmla="*/ 860562 w 12191997"/>
              <a:gd name="connsiteY130" fmla="*/ 6309254 h 6857999"/>
              <a:gd name="connsiteX131" fmla="*/ 848172 w 12191997"/>
              <a:gd name="connsiteY131" fmla="*/ 6298784 h 6857999"/>
              <a:gd name="connsiteX132" fmla="*/ 821154 w 12191997"/>
              <a:gd name="connsiteY132" fmla="*/ 6298784 h 6857999"/>
              <a:gd name="connsiteX133" fmla="*/ 821154 w 12191997"/>
              <a:gd name="connsiteY133" fmla="*/ 6299643 h 6857999"/>
              <a:gd name="connsiteX134" fmla="*/ 860562 w 12191997"/>
              <a:gd name="connsiteY134" fmla="*/ 6329849 h 6857999"/>
              <a:gd name="connsiteX135" fmla="*/ 900141 w 12191997"/>
              <a:gd name="connsiteY135" fmla="*/ 6299300 h 6857999"/>
              <a:gd name="connsiteX136" fmla="*/ 900141 w 12191997"/>
              <a:gd name="connsiteY136" fmla="*/ 6297756 h 6857999"/>
              <a:gd name="connsiteX137" fmla="*/ 862110 w 12191997"/>
              <a:gd name="connsiteY137" fmla="*/ 6272012 h 6857999"/>
              <a:gd name="connsiteX138" fmla="*/ 849032 w 12191997"/>
              <a:gd name="connsiteY138" fmla="*/ 6263259 h 6857999"/>
              <a:gd name="connsiteX139" fmla="*/ 860562 w 12191997"/>
              <a:gd name="connsiteY139" fmla="*/ 6255021 h 6857999"/>
              <a:gd name="connsiteX140" fmla="*/ 872263 w 12191997"/>
              <a:gd name="connsiteY140" fmla="*/ 6266519 h 6857999"/>
              <a:gd name="connsiteX141" fmla="*/ 898936 w 12191997"/>
              <a:gd name="connsiteY141" fmla="*/ 6266519 h 6857999"/>
              <a:gd name="connsiteX142" fmla="*/ 898936 w 12191997"/>
              <a:gd name="connsiteY142" fmla="*/ 6265661 h 6857999"/>
              <a:gd name="connsiteX143" fmla="*/ 860561 w 12191997"/>
              <a:gd name="connsiteY143" fmla="*/ 6234426 h 6857999"/>
              <a:gd name="connsiteX144" fmla="*/ 777622 w 12191997"/>
              <a:gd name="connsiteY144" fmla="*/ 6234426 h 6857999"/>
              <a:gd name="connsiteX145" fmla="*/ 748367 w 12191997"/>
              <a:gd name="connsiteY145" fmla="*/ 6248328 h 6857999"/>
              <a:gd name="connsiteX146" fmla="*/ 746302 w 12191997"/>
              <a:gd name="connsiteY146" fmla="*/ 6236657 h 6857999"/>
              <a:gd name="connsiteX147" fmla="*/ 722039 w 12191997"/>
              <a:gd name="connsiteY147" fmla="*/ 6236657 h 6857999"/>
              <a:gd name="connsiteX148" fmla="*/ 723587 w 12191997"/>
              <a:gd name="connsiteY148" fmla="*/ 6262400 h 6857999"/>
              <a:gd name="connsiteX149" fmla="*/ 723587 w 12191997"/>
              <a:gd name="connsiteY149" fmla="*/ 6327616 h 6857999"/>
              <a:gd name="connsiteX150" fmla="*/ 750776 w 12191997"/>
              <a:gd name="connsiteY150" fmla="*/ 6327616 h 6857999"/>
              <a:gd name="connsiteX151" fmla="*/ 750776 w 12191997"/>
              <a:gd name="connsiteY151" fmla="*/ 6266347 h 6857999"/>
              <a:gd name="connsiteX152" fmla="*/ 766781 w 12191997"/>
              <a:gd name="connsiteY152" fmla="*/ 6257767 h 6857999"/>
              <a:gd name="connsiteX153" fmla="*/ 778826 w 12191997"/>
              <a:gd name="connsiteY153" fmla="*/ 6270466 h 6857999"/>
              <a:gd name="connsiteX154" fmla="*/ 778826 w 12191997"/>
              <a:gd name="connsiteY154" fmla="*/ 6327616 h 6857999"/>
              <a:gd name="connsiteX155" fmla="*/ 778826 w 12191997"/>
              <a:gd name="connsiteY155" fmla="*/ 6327617 h 6857999"/>
              <a:gd name="connsiteX156" fmla="*/ 805845 w 12191997"/>
              <a:gd name="connsiteY156" fmla="*/ 6327617 h 6857999"/>
              <a:gd name="connsiteX157" fmla="*/ 805845 w 12191997"/>
              <a:gd name="connsiteY157" fmla="*/ 6266004 h 6857999"/>
              <a:gd name="connsiteX158" fmla="*/ 777622 w 12191997"/>
              <a:gd name="connsiteY158" fmla="*/ 6234426 h 6857999"/>
              <a:gd name="connsiteX159" fmla="*/ 662674 w 12191997"/>
              <a:gd name="connsiteY159" fmla="*/ 6234426 h 6857999"/>
              <a:gd name="connsiteX160" fmla="*/ 623954 w 12191997"/>
              <a:gd name="connsiteY160" fmla="*/ 6265147 h 6857999"/>
              <a:gd name="connsiteX161" fmla="*/ 623954 w 12191997"/>
              <a:gd name="connsiteY161" fmla="*/ 6266691 h 6857999"/>
              <a:gd name="connsiteX162" fmla="*/ 649594 w 12191997"/>
              <a:gd name="connsiteY162" fmla="*/ 6266691 h 6857999"/>
              <a:gd name="connsiteX163" fmla="*/ 661813 w 12191997"/>
              <a:gd name="connsiteY163" fmla="*/ 6255021 h 6857999"/>
              <a:gd name="connsiteX164" fmla="*/ 674203 w 12191997"/>
              <a:gd name="connsiteY164" fmla="*/ 6268407 h 6857999"/>
              <a:gd name="connsiteX165" fmla="*/ 653208 w 12191997"/>
              <a:gd name="connsiteY165" fmla="*/ 6271667 h 6857999"/>
              <a:gd name="connsiteX166" fmla="*/ 620513 w 12191997"/>
              <a:gd name="connsiteY166" fmla="*/ 6300843 h 6857999"/>
              <a:gd name="connsiteX167" fmla="*/ 620513 w 12191997"/>
              <a:gd name="connsiteY167" fmla="*/ 6302559 h 6857999"/>
              <a:gd name="connsiteX168" fmla="*/ 648390 w 12191997"/>
              <a:gd name="connsiteY168" fmla="*/ 6329848 h 6857999"/>
              <a:gd name="connsiteX169" fmla="*/ 676956 w 12191997"/>
              <a:gd name="connsiteY169" fmla="*/ 6318177 h 6857999"/>
              <a:gd name="connsiteX170" fmla="*/ 678678 w 12191997"/>
              <a:gd name="connsiteY170" fmla="*/ 6327617 h 6857999"/>
              <a:gd name="connsiteX171" fmla="*/ 703114 w 12191997"/>
              <a:gd name="connsiteY171" fmla="*/ 6327617 h 6857999"/>
              <a:gd name="connsiteX172" fmla="*/ 701393 w 12191997"/>
              <a:gd name="connsiteY172" fmla="*/ 6301874 h 6857999"/>
              <a:gd name="connsiteX173" fmla="*/ 701393 w 12191997"/>
              <a:gd name="connsiteY173" fmla="*/ 6269094 h 6857999"/>
              <a:gd name="connsiteX174" fmla="*/ 662674 w 12191997"/>
              <a:gd name="connsiteY174" fmla="*/ 6234426 h 6857999"/>
              <a:gd name="connsiteX175" fmla="*/ 1047953 w 12191997"/>
              <a:gd name="connsiteY175" fmla="*/ 6234425 h 6857999"/>
              <a:gd name="connsiteX176" fmla="*/ 1004760 w 12191997"/>
              <a:gd name="connsiteY176" fmla="*/ 6279734 h 6857999"/>
              <a:gd name="connsiteX177" fmla="*/ 1004760 w 12191997"/>
              <a:gd name="connsiteY177" fmla="*/ 6284539 h 6857999"/>
              <a:gd name="connsiteX178" fmla="*/ 1048985 w 12191997"/>
              <a:gd name="connsiteY178" fmla="*/ 6329847 h 6857999"/>
              <a:gd name="connsiteX179" fmla="*/ 1090113 w 12191997"/>
              <a:gd name="connsiteY179" fmla="*/ 6299127 h 6857999"/>
              <a:gd name="connsiteX180" fmla="*/ 1090113 w 12191997"/>
              <a:gd name="connsiteY180" fmla="*/ 6298440 h 6857999"/>
              <a:gd name="connsiteX181" fmla="*/ 1064473 w 12191997"/>
              <a:gd name="connsiteY181" fmla="*/ 6298440 h 6857999"/>
              <a:gd name="connsiteX182" fmla="*/ 1049157 w 12191997"/>
              <a:gd name="connsiteY182" fmla="*/ 6309253 h 6857999"/>
              <a:gd name="connsiteX183" fmla="*/ 1031950 w 12191997"/>
              <a:gd name="connsiteY183" fmla="*/ 6291919 h 6857999"/>
              <a:gd name="connsiteX184" fmla="*/ 1090113 w 12191997"/>
              <a:gd name="connsiteY184" fmla="*/ 6291919 h 6857999"/>
              <a:gd name="connsiteX185" fmla="*/ 1090113 w 12191997"/>
              <a:gd name="connsiteY185" fmla="*/ 6279734 h 6857999"/>
              <a:gd name="connsiteX186" fmla="*/ 1047953 w 12191997"/>
              <a:gd name="connsiteY186" fmla="*/ 6234425 h 6857999"/>
              <a:gd name="connsiteX187" fmla="*/ 537745 w 12191997"/>
              <a:gd name="connsiteY187" fmla="*/ 6217779 h 6857999"/>
              <a:gd name="connsiteX188" fmla="*/ 549446 w 12191997"/>
              <a:gd name="connsiteY188" fmla="*/ 6217779 h 6857999"/>
              <a:gd name="connsiteX189" fmla="*/ 579218 w 12191997"/>
              <a:gd name="connsiteY189" fmla="*/ 6257252 h 6857999"/>
              <a:gd name="connsiteX190" fmla="*/ 579218 w 12191997"/>
              <a:gd name="connsiteY190" fmla="*/ 6264117 h 6857999"/>
              <a:gd name="connsiteX191" fmla="*/ 549446 w 12191997"/>
              <a:gd name="connsiteY191" fmla="*/ 6303590 h 6857999"/>
              <a:gd name="connsiteX192" fmla="*/ 537745 w 12191997"/>
              <a:gd name="connsiteY192" fmla="*/ 6303590 h 6857999"/>
              <a:gd name="connsiteX193" fmla="*/ 509867 w 12191997"/>
              <a:gd name="connsiteY193" fmla="*/ 6193752 h 6857999"/>
              <a:gd name="connsiteX194" fmla="*/ 509867 w 12191997"/>
              <a:gd name="connsiteY194" fmla="*/ 6327616 h 6857999"/>
              <a:gd name="connsiteX195" fmla="*/ 550995 w 12191997"/>
              <a:gd name="connsiteY195" fmla="*/ 6327616 h 6857999"/>
              <a:gd name="connsiteX196" fmla="*/ 607611 w 12191997"/>
              <a:gd name="connsiteY196" fmla="*/ 6264116 h 6857999"/>
              <a:gd name="connsiteX197" fmla="*/ 607611 w 12191997"/>
              <a:gd name="connsiteY197" fmla="*/ 6257252 h 6857999"/>
              <a:gd name="connsiteX198" fmla="*/ 550995 w 12191997"/>
              <a:gd name="connsiteY198" fmla="*/ 6193752 h 6857999"/>
              <a:gd name="connsiteX199" fmla="*/ 915623 w 12191997"/>
              <a:gd name="connsiteY199" fmla="*/ 6190320 h 6857999"/>
              <a:gd name="connsiteX200" fmla="*/ 915623 w 12191997"/>
              <a:gd name="connsiteY200" fmla="*/ 6327617 h 6857999"/>
              <a:gd name="connsiteX201" fmla="*/ 942813 w 12191997"/>
              <a:gd name="connsiteY201" fmla="*/ 6327617 h 6857999"/>
              <a:gd name="connsiteX202" fmla="*/ 942813 w 12191997"/>
              <a:gd name="connsiteY202" fmla="*/ 6302904 h 6857999"/>
              <a:gd name="connsiteX203" fmla="*/ 951761 w 12191997"/>
              <a:gd name="connsiteY203" fmla="*/ 6292606 h 6857999"/>
              <a:gd name="connsiteX204" fmla="*/ 968970 w 12191997"/>
              <a:gd name="connsiteY204" fmla="*/ 6327617 h 6857999"/>
              <a:gd name="connsiteX205" fmla="*/ 1000634 w 12191997"/>
              <a:gd name="connsiteY205" fmla="*/ 6327617 h 6857999"/>
              <a:gd name="connsiteX206" fmla="*/ 970519 w 12191997"/>
              <a:gd name="connsiteY206" fmla="*/ 6271153 h 6857999"/>
              <a:gd name="connsiteX207" fmla="*/ 1000634 w 12191997"/>
              <a:gd name="connsiteY207" fmla="*/ 6236657 h 6857999"/>
              <a:gd name="connsiteX208" fmla="*/ 968108 w 12191997"/>
              <a:gd name="connsiteY208" fmla="*/ 6236657 h 6857999"/>
              <a:gd name="connsiteX209" fmla="*/ 942813 w 12191997"/>
              <a:gd name="connsiteY209" fmla="*/ 6267549 h 6857999"/>
              <a:gd name="connsiteX210" fmla="*/ 942813 w 12191997"/>
              <a:gd name="connsiteY210" fmla="*/ 6190320 h 6857999"/>
              <a:gd name="connsiteX211" fmla="*/ 0 w 12191997"/>
              <a:gd name="connsiteY211" fmla="*/ 0 h 6857999"/>
              <a:gd name="connsiteX212" fmla="*/ 12191997 w 12191997"/>
              <a:gd name="connsiteY212" fmla="*/ 0 h 6857999"/>
              <a:gd name="connsiteX213" fmla="*/ 12191997 w 12191997"/>
              <a:gd name="connsiteY213" fmla="*/ 6857999 h 6857999"/>
              <a:gd name="connsiteX214" fmla="*/ 0 w 12191997"/>
              <a:gd name="connsiteY214" fmla="*/ 6857999 h 6857999"/>
              <a:gd name="connsiteX215" fmla="*/ 0 w 12191997"/>
              <a:gd name="connsiteY215" fmla="*/ 4776376 h 6857999"/>
              <a:gd name="connsiteX216" fmla="*/ 6089648 w 12191997"/>
              <a:gd name="connsiteY216" fmla="*/ 4773201 h 6857999"/>
              <a:gd name="connsiteX217" fmla="*/ 5353051 w 12191997"/>
              <a:gd name="connsiteY217" fmla="*/ 2084798 h 6857999"/>
              <a:gd name="connsiteX218" fmla="*/ 0 w 12191997"/>
              <a:gd name="connsiteY218" fmla="*/ 2081623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9648 w 12191997"/>
              <a:gd name="connsiteY225" fmla="*/ 4773201 h 6857999"/>
              <a:gd name="connsiteX226" fmla="*/ 5302251 w 12191997"/>
              <a:gd name="connsiteY226" fmla="*/ 2084798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964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16623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329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329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186398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329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4798 h 6857999"/>
              <a:gd name="connsiteX228" fmla="*/ 0 w 12191997"/>
              <a:gd name="connsiteY22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2191997" h="6857999">
                <a:moveTo>
                  <a:pt x="1073247" y="6444237"/>
                </a:moveTo>
                <a:lnTo>
                  <a:pt x="1073247" y="6460884"/>
                </a:lnTo>
                <a:cubicBezTo>
                  <a:pt x="1070322" y="6463974"/>
                  <a:pt x="1065159" y="6467749"/>
                  <a:pt x="1057415" y="6467749"/>
                </a:cubicBezTo>
                <a:cubicBezTo>
                  <a:pt x="1049499" y="6467749"/>
                  <a:pt x="1046573" y="6463116"/>
                  <a:pt x="1046573" y="6458482"/>
                </a:cubicBezTo>
                <a:lnTo>
                  <a:pt x="1046573" y="6457452"/>
                </a:lnTo>
                <a:cubicBezTo>
                  <a:pt x="1046573" y="6451960"/>
                  <a:pt x="1049327" y="6448013"/>
                  <a:pt x="1057759" y="6446639"/>
                </a:cubicBezTo>
                <a:lnTo>
                  <a:pt x="1073247" y="6444237"/>
                </a:lnTo>
                <a:close/>
                <a:moveTo>
                  <a:pt x="731827" y="6434606"/>
                </a:moveTo>
                <a:lnTo>
                  <a:pt x="738485" y="6458835"/>
                </a:lnTo>
                <a:lnTo>
                  <a:pt x="804171" y="6458835"/>
                </a:lnTo>
                <a:lnTo>
                  <a:pt x="804171" y="6434606"/>
                </a:lnTo>
                <a:lnTo>
                  <a:pt x="731827" y="6434606"/>
                </a:lnTo>
                <a:close/>
                <a:moveTo>
                  <a:pt x="1348742" y="6414889"/>
                </a:moveTo>
                <a:cubicBezTo>
                  <a:pt x="1358379" y="6414889"/>
                  <a:pt x="1363198" y="6420381"/>
                  <a:pt x="1364058" y="6432223"/>
                </a:cubicBezTo>
                <a:lnTo>
                  <a:pt x="1333427" y="6432223"/>
                </a:lnTo>
                <a:cubicBezTo>
                  <a:pt x="1334288" y="6420382"/>
                  <a:pt x="1339106" y="6414889"/>
                  <a:pt x="1348742" y="6414889"/>
                </a:cubicBezTo>
                <a:close/>
                <a:moveTo>
                  <a:pt x="1349259" y="6394295"/>
                </a:moveTo>
                <a:cubicBezTo>
                  <a:pt x="1320521" y="6394295"/>
                  <a:pt x="1306066" y="6413346"/>
                  <a:pt x="1306066" y="6439603"/>
                </a:cubicBezTo>
                <a:lnTo>
                  <a:pt x="1306066" y="6444409"/>
                </a:lnTo>
                <a:cubicBezTo>
                  <a:pt x="1306066" y="6470668"/>
                  <a:pt x="1320004" y="6489717"/>
                  <a:pt x="1350291" y="6489717"/>
                </a:cubicBezTo>
                <a:cubicBezTo>
                  <a:pt x="1376619" y="6489717"/>
                  <a:pt x="1391418" y="6476331"/>
                  <a:pt x="1391418" y="6458997"/>
                </a:cubicBezTo>
                <a:lnTo>
                  <a:pt x="1391418" y="6458310"/>
                </a:lnTo>
                <a:lnTo>
                  <a:pt x="1365779" y="6458310"/>
                </a:lnTo>
                <a:cubicBezTo>
                  <a:pt x="1365779" y="6463802"/>
                  <a:pt x="1359927" y="6469123"/>
                  <a:pt x="1350464" y="6469123"/>
                </a:cubicBezTo>
                <a:cubicBezTo>
                  <a:pt x="1340311" y="6469123"/>
                  <a:pt x="1334288" y="6464489"/>
                  <a:pt x="1333255" y="6451789"/>
                </a:cubicBezTo>
                <a:lnTo>
                  <a:pt x="1391418" y="6451789"/>
                </a:lnTo>
                <a:lnTo>
                  <a:pt x="1391418" y="6439603"/>
                </a:lnTo>
                <a:cubicBezTo>
                  <a:pt x="1391418" y="6413345"/>
                  <a:pt x="1378169" y="6394295"/>
                  <a:pt x="1349259" y="6394295"/>
                </a:cubicBezTo>
                <a:close/>
                <a:moveTo>
                  <a:pt x="1252034" y="6394295"/>
                </a:moveTo>
                <a:cubicBezTo>
                  <a:pt x="1230351" y="6394295"/>
                  <a:pt x="1213659" y="6403048"/>
                  <a:pt x="1213659" y="6423985"/>
                </a:cubicBezTo>
                <a:lnTo>
                  <a:pt x="1213659" y="6425531"/>
                </a:lnTo>
                <a:cubicBezTo>
                  <a:pt x="1213659" y="6442692"/>
                  <a:pt x="1224845" y="6449042"/>
                  <a:pt x="1250657" y="6451101"/>
                </a:cubicBezTo>
                <a:cubicBezTo>
                  <a:pt x="1261326" y="6451960"/>
                  <a:pt x="1264252" y="6454534"/>
                  <a:pt x="1264252" y="6460197"/>
                </a:cubicBezTo>
                <a:cubicBezTo>
                  <a:pt x="1264252" y="6465347"/>
                  <a:pt x="1260811" y="6469123"/>
                  <a:pt x="1252035" y="6469123"/>
                </a:cubicBezTo>
                <a:cubicBezTo>
                  <a:pt x="1242914" y="6469123"/>
                  <a:pt x="1239645" y="6464661"/>
                  <a:pt x="1239645" y="6458654"/>
                </a:cubicBezTo>
                <a:lnTo>
                  <a:pt x="1212627" y="6458654"/>
                </a:lnTo>
                <a:lnTo>
                  <a:pt x="1212627" y="6459513"/>
                </a:lnTo>
                <a:cubicBezTo>
                  <a:pt x="1212627" y="6477189"/>
                  <a:pt x="1225361" y="6489718"/>
                  <a:pt x="1252034" y="6489718"/>
                </a:cubicBezTo>
                <a:cubicBezTo>
                  <a:pt x="1278362" y="6489718"/>
                  <a:pt x="1291613" y="6478048"/>
                  <a:pt x="1291613" y="6459170"/>
                </a:cubicBezTo>
                <a:lnTo>
                  <a:pt x="1291613" y="6457625"/>
                </a:lnTo>
                <a:cubicBezTo>
                  <a:pt x="1291613" y="6438404"/>
                  <a:pt x="1276470" y="6433769"/>
                  <a:pt x="1253582" y="6431881"/>
                </a:cubicBezTo>
                <a:cubicBezTo>
                  <a:pt x="1243086" y="6431024"/>
                  <a:pt x="1240504" y="6428620"/>
                  <a:pt x="1240504" y="6423128"/>
                </a:cubicBezTo>
                <a:cubicBezTo>
                  <a:pt x="1240504" y="6418150"/>
                  <a:pt x="1244462" y="6414890"/>
                  <a:pt x="1252034" y="6414890"/>
                </a:cubicBezTo>
                <a:cubicBezTo>
                  <a:pt x="1260294" y="6414890"/>
                  <a:pt x="1263735" y="6419181"/>
                  <a:pt x="1263735" y="6426388"/>
                </a:cubicBezTo>
                <a:lnTo>
                  <a:pt x="1290409" y="6426388"/>
                </a:lnTo>
                <a:lnTo>
                  <a:pt x="1290409" y="6425531"/>
                </a:lnTo>
                <a:cubicBezTo>
                  <a:pt x="1290409" y="6405966"/>
                  <a:pt x="1278879" y="6394295"/>
                  <a:pt x="1252034" y="6394295"/>
                </a:cubicBezTo>
                <a:close/>
                <a:moveTo>
                  <a:pt x="1157736" y="6394295"/>
                </a:moveTo>
                <a:cubicBezTo>
                  <a:pt x="1136053" y="6394295"/>
                  <a:pt x="1119361" y="6403048"/>
                  <a:pt x="1119361" y="6423985"/>
                </a:cubicBezTo>
                <a:lnTo>
                  <a:pt x="1119361" y="6425531"/>
                </a:lnTo>
                <a:cubicBezTo>
                  <a:pt x="1119361" y="6442692"/>
                  <a:pt x="1130547" y="6449042"/>
                  <a:pt x="1156359" y="6451101"/>
                </a:cubicBezTo>
                <a:cubicBezTo>
                  <a:pt x="1167028" y="6451960"/>
                  <a:pt x="1169954" y="6454534"/>
                  <a:pt x="1169954" y="6460197"/>
                </a:cubicBezTo>
                <a:cubicBezTo>
                  <a:pt x="1169954" y="6465347"/>
                  <a:pt x="1166512" y="6469123"/>
                  <a:pt x="1157736" y="6469123"/>
                </a:cubicBezTo>
                <a:cubicBezTo>
                  <a:pt x="1148615" y="6469123"/>
                  <a:pt x="1145346" y="6464661"/>
                  <a:pt x="1145346" y="6458654"/>
                </a:cubicBezTo>
                <a:lnTo>
                  <a:pt x="1118328" y="6458654"/>
                </a:lnTo>
                <a:lnTo>
                  <a:pt x="1118328" y="6459513"/>
                </a:lnTo>
                <a:cubicBezTo>
                  <a:pt x="1118328" y="6477189"/>
                  <a:pt x="1131062" y="6489718"/>
                  <a:pt x="1157735" y="6489718"/>
                </a:cubicBezTo>
                <a:cubicBezTo>
                  <a:pt x="1184063" y="6489718"/>
                  <a:pt x="1197314" y="6478048"/>
                  <a:pt x="1197314" y="6459170"/>
                </a:cubicBezTo>
                <a:lnTo>
                  <a:pt x="1197314" y="6457625"/>
                </a:lnTo>
                <a:cubicBezTo>
                  <a:pt x="1197314" y="6438404"/>
                  <a:pt x="1182171" y="6433769"/>
                  <a:pt x="1159283" y="6431881"/>
                </a:cubicBezTo>
                <a:cubicBezTo>
                  <a:pt x="1148786" y="6431024"/>
                  <a:pt x="1146205" y="6428620"/>
                  <a:pt x="1146205" y="6423128"/>
                </a:cubicBezTo>
                <a:cubicBezTo>
                  <a:pt x="1146205" y="6418150"/>
                  <a:pt x="1150164" y="6414890"/>
                  <a:pt x="1157735" y="6414890"/>
                </a:cubicBezTo>
                <a:cubicBezTo>
                  <a:pt x="1165996" y="6414890"/>
                  <a:pt x="1169437" y="6419181"/>
                  <a:pt x="1169437" y="6426388"/>
                </a:cubicBezTo>
                <a:lnTo>
                  <a:pt x="1196111" y="6426388"/>
                </a:lnTo>
                <a:lnTo>
                  <a:pt x="1196111" y="6425531"/>
                </a:lnTo>
                <a:cubicBezTo>
                  <a:pt x="1196111" y="6405966"/>
                  <a:pt x="1184580" y="6394295"/>
                  <a:pt x="1157736" y="6394295"/>
                </a:cubicBezTo>
                <a:close/>
                <a:moveTo>
                  <a:pt x="1061717" y="6394295"/>
                </a:moveTo>
                <a:cubicBezTo>
                  <a:pt x="1031603" y="6394295"/>
                  <a:pt x="1022998" y="6409227"/>
                  <a:pt x="1022998" y="6425017"/>
                </a:cubicBezTo>
                <a:lnTo>
                  <a:pt x="1022998" y="6426561"/>
                </a:lnTo>
                <a:lnTo>
                  <a:pt x="1048638" y="6426561"/>
                </a:lnTo>
                <a:cubicBezTo>
                  <a:pt x="1048638" y="6420554"/>
                  <a:pt x="1051048" y="6414890"/>
                  <a:pt x="1060856" y="6414890"/>
                </a:cubicBezTo>
                <a:cubicBezTo>
                  <a:pt x="1070149" y="6414890"/>
                  <a:pt x="1073074" y="6419353"/>
                  <a:pt x="1073247" y="6428277"/>
                </a:cubicBezTo>
                <a:lnTo>
                  <a:pt x="1052252" y="6431537"/>
                </a:lnTo>
                <a:cubicBezTo>
                  <a:pt x="1033151" y="6434454"/>
                  <a:pt x="1019557" y="6440975"/>
                  <a:pt x="1019557" y="6460713"/>
                </a:cubicBezTo>
                <a:lnTo>
                  <a:pt x="1019557" y="6462428"/>
                </a:lnTo>
                <a:cubicBezTo>
                  <a:pt x="1019557" y="6477016"/>
                  <a:pt x="1026956" y="6489717"/>
                  <a:pt x="1047434" y="6489717"/>
                </a:cubicBezTo>
                <a:cubicBezTo>
                  <a:pt x="1060169" y="6489717"/>
                  <a:pt x="1069633" y="6484910"/>
                  <a:pt x="1076000" y="6478046"/>
                </a:cubicBezTo>
                <a:lnTo>
                  <a:pt x="1077722" y="6487486"/>
                </a:lnTo>
                <a:lnTo>
                  <a:pt x="1102157" y="6487486"/>
                </a:lnTo>
                <a:lnTo>
                  <a:pt x="1100437" y="6461742"/>
                </a:lnTo>
                <a:lnTo>
                  <a:pt x="1100437" y="6428963"/>
                </a:lnTo>
                <a:cubicBezTo>
                  <a:pt x="1100437" y="6406995"/>
                  <a:pt x="1091488" y="6394295"/>
                  <a:pt x="1061717" y="6394295"/>
                </a:cubicBezTo>
                <a:close/>
                <a:moveTo>
                  <a:pt x="1454744" y="6394293"/>
                </a:moveTo>
                <a:cubicBezTo>
                  <a:pt x="1444076" y="6394293"/>
                  <a:pt x="1435816" y="6399614"/>
                  <a:pt x="1430480" y="6407165"/>
                </a:cubicBezTo>
                <a:lnTo>
                  <a:pt x="1428587" y="6396525"/>
                </a:lnTo>
                <a:lnTo>
                  <a:pt x="1404323" y="6396525"/>
                </a:lnTo>
                <a:lnTo>
                  <a:pt x="1405871" y="6422268"/>
                </a:lnTo>
                <a:lnTo>
                  <a:pt x="1405871" y="6487485"/>
                </a:lnTo>
                <a:lnTo>
                  <a:pt x="1433061" y="6487485"/>
                </a:lnTo>
                <a:lnTo>
                  <a:pt x="1433061" y="6428447"/>
                </a:lnTo>
                <a:cubicBezTo>
                  <a:pt x="1435470" y="6425016"/>
                  <a:pt x="1441665" y="6420553"/>
                  <a:pt x="1452678" y="6420553"/>
                </a:cubicBezTo>
                <a:lnTo>
                  <a:pt x="1457324" y="6420553"/>
                </a:lnTo>
                <a:lnTo>
                  <a:pt x="1457324" y="6394467"/>
                </a:lnTo>
                <a:cubicBezTo>
                  <a:pt x="1456636" y="6394294"/>
                  <a:pt x="1455603" y="6394294"/>
                  <a:pt x="1454744" y="6394293"/>
                </a:cubicBezTo>
                <a:close/>
                <a:moveTo>
                  <a:pt x="662587" y="6385370"/>
                </a:moveTo>
                <a:lnTo>
                  <a:pt x="673600" y="6434625"/>
                </a:lnTo>
                <a:lnTo>
                  <a:pt x="651574" y="6434625"/>
                </a:lnTo>
                <a:lnTo>
                  <a:pt x="662587" y="6385370"/>
                </a:lnTo>
                <a:close/>
                <a:moveTo>
                  <a:pt x="913728" y="6353620"/>
                </a:moveTo>
                <a:lnTo>
                  <a:pt x="913728" y="6487485"/>
                </a:lnTo>
                <a:lnTo>
                  <a:pt x="941605" y="6487485"/>
                </a:lnTo>
                <a:lnTo>
                  <a:pt x="941605" y="6448871"/>
                </a:lnTo>
                <a:lnTo>
                  <a:pt x="952962" y="6432737"/>
                </a:lnTo>
                <a:lnTo>
                  <a:pt x="977398" y="6487485"/>
                </a:lnTo>
                <a:lnTo>
                  <a:pt x="1008374" y="6487485"/>
                </a:lnTo>
                <a:lnTo>
                  <a:pt x="970687" y="6407338"/>
                </a:lnTo>
                <a:lnTo>
                  <a:pt x="1008374" y="6353620"/>
                </a:lnTo>
                <a:lnTo>
                  <a:pt x="974645" y="6353620"/>
                </a:lnTo>
                <a:lnTo>
                  <a:pt x="941605" y="6406136"/>
                </a:lnTo>
                <a:lnTo>
                  <a:pt x="941605" y="6353620"/>
                </a:lnTo>
                <a:lnTo>
                  <a:pt x="913728" y="6353620"/>
                </a:lnTo>
                <a:close/>
                <a:moveTo>
                  <a:pt x="643486" y="6353277"/>
                </a:moveTo>
                <a:lnTo>
                  <a:pt x="609930" y="6487485"/>
                </a:lnTo>
                <a:lnTo>
                  <a:pt x="639874" y="6487485"/>
                </a:lnTo>
                <a:lnTo>
                  <a:pt x="646239" y="6458652"/>
                </a:lnTo>
                <a:lnTo>
                  <a:pt x="679108" y="6458652"/>
                </a:lnTo>
                <a:lnTo>
                  <a:pt x="685647" y="6487485"/>
                </a:lnTo>
                <a:lnTo>
                  <a:pt x="715417" y="6487485"/>
                </a:lnTo>
                <a:lnTo>
                  <a:pt x="681861" y="6353277"/>
                </a:lnTo>
                <a:lnTo>
                  <a:pt x="643486" y="6353277"/>
                </a:lnTo>
                <a:close/>
                <a:moveTo>
                  <a:pt x="674204" y="6284368"/>
                </a:moveTo>
                <a:lnTo>
                  <a:pt x="674204" y="6301015"/>
                </a:lnTo>
                <a:cubicBezTo>
                  <a:pt x="671277" y="6304104"/>
                  <a:pt x="666115" y="6307880"/>
                  <a:pt x="658371" y="6307881"/>
                </a:cubicBezTo>
                <a:cubicBezTo>
                  <a:pt x="650455" y="6307881"/>
                  <a:pt x="647530" y="6303247"/>
                  <a:pt x="647530" y="6298613"/>
                </a:cubicBezTo>
                <a:lnTo>
                  <a:pt x="647530" y="6297584"/>
                </a:lnTo>
                <a:cubicBezTo>
                  <a:pt x="647530" y="6292092"/>
                  <a:pt x="650283" y="6288144"/>
                  <a:pt x="658715" y="6286771"/>
                </a:cubicBezTo>
                <a:lnTo>
                  <a:pt x="674204" y="6284368"/>
                </a:lnTo>
                <a:close/>
                <a:moveTo>
                  <a:pt x="1047436" y="6255020"/>
                </a:moveTo>
                <a:cubicBezTo>
                  <a:pt x="1057073" y="6255020"/>
                  <a:pt x="1061892" y="6260512"/>
                  <a:pt x="1062751" y="6272354"/>
                </a:cubicBezTo>
                <a:lnTo>
                  <a:pt x="1032122" y="6272354"/>
                </a:lnTo>
                <a:cubicBezTo>
                  <a:pt x="1032981" y="6260512"/>
                  <a:pt x="1037801" y="6255020"/>
                  <a:pt x="1047436" y="6255020"/>
                </a:cubicBezTo>
                <a:close/>
                <a:moveTo>
                  <a:pt x="860561" y="6234426"/>
                </a:moveTo>
                <a:cubicBezTo>
                  <a:pt x="838877" y="6234426"/>
                  <a:pt x="822186" y="6243178"/>
                  <a:pt x="822186" y="6264116"/>
                </a:cubicBezTo>
                <a:lnTo>
                  <a:pt x="822186" y="6265661"/>
                </a:lnTo>
                <a:cubicBezTo>
                  <a:pt x="822186" y="6282823"/>
                  <a:pt x="833372" y="6289173"/>
                  <a:pt x="859184" y="6291232"/>
                </a:cubicBezTo>
                <a:cubicBezTo>
                  <a:pt x="869852" y="6292091"/>
                  <a:pt x="872778" y="6294664"/>
                  <a:pt x="872778" y="6300328"/>
                </a:cubicBezTo>
                <a:cubicBezTo>
                  <a:pt x="872778" y="6305477"/>
                  <a:pt x="869336" y="6309254"/>
                  <a:pt x="860562" y="6309254"/>
                </a:cubicBezTo>
                <a:cubicBezTo>
                  <a:pt x="851441" y="6309254"/>
                  <a:pt x="848172" y="6304791"/>
                  <a:pt x="848172" y="6298784"/>
                </a:cubicBezTo>
                <a:lnTo>
                  <a:pt x="821154" y="6298784"/>
                </a:lnTo>
                <a:lnTo>
                  <a:pt x="821154" y="6299643"/>
                </a:lnTo>
                <a:cubicBezTo>
                  <a:pt x="821154" y="6317320"/>
                  <a:pt x="833889" y="6329849"/>
                  <a:pt x="860562" y="6329849"/>
                </a:cubicBezTo>
                <a:cubicBezTo>
                  <a:pt x="886890" y="6329849"/>
                  <a:pt x="900141" y="6318179"/>
                  <a:pt x="900141" y="6299300"/>
                </a:cubicBezTo>
                <a:lnTo>
                  <a:pt x="900141" y="6297756"/>
                </a:lnTo>
                <a:cubicBezTo>
                  <a:pt x="900141" y="6278534"/>
                  <a:pt x="884998" y="6273899"/>
                  <a:pt x="862110" y="6272012"/>
                </a:cubicBezTo>
                <a:cubicBezTo>
                  <a:pt x="851613" y="6271154"/>
                  <a:pt x="849032" y="6268751"/>
                  <a:pt x="849032" y="6263259"/>
                </a:cubicBezTo>
                <a:cubicBezTo>
                  <a:pt x="849032" y="6258281"/>
                  <a:pt x="852990" y="6255021"/>
                  <a:pt x="860562" y="6255021"/>
                </a:cubicBezTo>
                <a:cubicBezTo>
                  <a:pt x="868822" y="6255021"/>
                  <a:pt x="872263" y="6259312"/>
                  <a:pt x="872263" y="6266519"/>
                </a:cubicBezTo>
                <a:lnTo>
                  <a:pt x="898936" y="6266519"/>
                </a:lnTo>
                <a:lnTo>
                  <a:pt x="898936" y="6265661"/>
                </a:lnTo>
                <a:cubicBezTo>
                  <a:pt x="898936" y="6246097"/>
                  <a:pt x="887405" y="6234426"/>
                  <a:pt x="860561" y="6234426"/>
                </a:cubicBezTo>
                <a:close/>
                <a:moveTo>
                  <a:pt x="777622" y="6234426"/>
                </a:moveTo>
                <a:cubicBezTo>
                  <a:pt x="763510" y="6234426"/>
                  <a:pt x="754046" y="6240260"/>
                  <a:pt x="748367" y="6248328"/>
                </a:cubicBezTo>
                <a:lnTo>
                  <a:pt x="746302" y="6236657"/>
                </a:lnTo>
                <a:lnTo>
                  <a:pt x="722039" y="6236657"/>
                </a:lnTo>
                <a:lnTo>
                  <a:pt x="723587" y="6262400"/>
                </a:lnTo>
                <a:lnTo>
                  <a:pt x="723587" y="6327616"/>
                </a:lnTo>
                <a:lnTo>
                  <a:pt x="750776" y="6327616"/>
                </a:lnTo>
                <a:lnTo>
                  <a:pt x="750776" y="6266347"/>
                </a:lnTo>
                <a:cubicBezTo>
                  <a:pt x="752842" y="6263087"/>
                  <a:pt x="758176" y="6257767"/>
                  <a:pt x="766781" y="6257767"/>
                </a:cubicBezTo>
                <a:cubicBezTo>
                  <a:pt x="776073" y="6257767"/>
                  <a:pt x="778826" y="6263944"/>
                  <a:pt x="778826" y="6270466"/>
                </a:cubicBezTo>
                <a:lnTo>
                  <a:pt x="778826" y="6327616"/>
                </a:lnTo>
                <a:lnTo>
                  <a:pt x="778826" y="6327617"/>
                </a:lnTo>
                <a:lnTo>
                  <a:pt x="805845" y="6327617"/>
                </a:lnTo>
                <a:lnTo>
                  <a:pt x="805845" y="6266004"/>
                </a:lnTo>
                <a:cubicBezTo>
                  <a:pt x="805845" y="6249529"/>
                  <a:pt x="798272" y="6234426"/>
                  <a:pt x="777622" y="6234426"/>
                </a:cubicBezTo>
                <a:close/>
                <a:moveTo>
                  <a:pt x="662674" y="6234426"/>
                </a:moveTo>
                <a:cubicBezTo>
                  <a:pt x="632559" y="6234426"/>
                  <a:pt x="623954" y="6249357"/>
                  <a:pt x="623954" y="6265147"/>
                </a:cubicBezTo>
                <a:lnTo>
                  <a:pt x="623954" y="6266691"/>
                </a:lnTo>
                <a:lnTo>
                  <a:pt x="649594" y="6266691"/>
                </a:lnTo>
                <a:cubicBezTo>
                  <a:pt x="649594" y="6260684"/>
                  <a:pt x="652005" y="6255021"/>
                  <a:pt x="661813" y="6255021"/>
                </a:cubicBezTo>
                <a:cubicBezTo>
                  <a:pt x="671104" y="6255021"/>
                  <a:pt x="674030" y="6259483"/>
                  <a:pt x="674203" y="6268407"/>
                </a:cubicBezTo>
                <a:lnTo>
                  <a:pt x="653208" y="6271667"/>
                </a:lnTo>
                <a:cubicBezTo>
                  <a:pt x="634107" y="6274585"/>
                  <a:pt x="620513" y="6281106"/>
                  <a:pt x="620513" y="6300843"/>
                </a:cubicBezTo>
                <a:lnTo>
                  <a:pt x="620513" y="6302559"/>
                </a:lnTo>
                <a:cubicBezTo>
                  <a:pt x="620513" y="6317147"/>
                  <a:pt x="627912" y="6329848"/>
                  <a:pt x="648390" y="6329848"/>
                </a:cubicBezTo>
                <a:cubicBezTo>
                  <a:pt x="661124" y="6329848"/>
                  <a:pt x="670589" y="6325041"/>
                  <a:pt x="676956" y="6318177"/>
                </a:cubicBezTo>
                <a:lnTo>
                  <a:pt x="678678" y="6327617"/>
                </a:lnTo>
                <a:lnTo>
                  <a:pt x="703114" y="6327617"/>
                </a:lnTo>
                <a:lnTo>
                  <a:pt x="701393" y="6301874"/>
                </a:lnTo>
                <a:lnTo>
                  <a:pt x="701393" y="6269094"/>
                </a:lnTo>
                <a:cubicBezTo>
                  <a:pt x="701393" y="6247126"/>
                  <a:pt x="692444" y="6234426"/>
                  <a:pt x="662674" y="6234426"/>
                </a:cubicBezTo>
                <a:close/>
                <a:moveTo>
                  <a:pt x="1047953" y="6234425"/>
                </a:moveTo>
                <a:cubicBezTo>
                  <a:pt x="1019215" y="6234425"/>
                  <a:pt x="1004760" y="6253476"/>
                  <a:pt x="1004760" y="6279734"/>
                </a:cubicBezTo>
                <a:lnTo>
                  <a:pt x="1004760" y="6284539"/>
                </a:lnTo>
                <a:cubicBezTo>
                  <a:pt x="1004760" y="6310797"/>
                  <a:pt x="1018697" y="6329847"/>
                  <a:pt x="1048985" y="6329847"/>
                </a:cubicBezTo>
                <a:cubicBezTo>
                  <a:pt x="1075314" y="6329847"/>
                  <a:pt x="1090113" y="6316461"/>
                  <a:pt x="1090113" y="6299127"/>
                </a:cubicBezTo>
                <a:lnTo>
                  <a:pt x="1090113" y="6298440"/>
                </a:lnTo>
                <a:lnTo>
                  <a:pt x="1064473" y="6298440"/>
                </a:lnTo>
                <a:cubicBezTo>
                  <a:pt x="1064473" y="6303932"/>
                  <a:pt x="1058622" y="6309253"/>
                  <a:pt x="1049157" y="6309253"/>
                </a:cubicBezTo>
                <a:cubicBezTo>
                  <a:pt x="1039005" y="6309253"/>
                  <a:pt x="1032981" y="6304619"/>
                  <a:pt x="1031950" y="6291919"/>
                </a:cubicBezTo>
                <a:lnTo>
                  <a:pt x="1090113" y="6291919"/>
                </a:lnTo>
                <a:lnTo>
                  <a:pt x="1090113" y="6279734"/>
                </a:lnTo>
                <a:cubicBezTo>
                  <a:pt x="1090113" y="6253475"/>
                  <a:pt x="1076863" y="6234425"/>
                  <a:pt x="1047953" y="6234425"/>
                </a:cubicBezTo>
                <a:close/>
                <a:moveTo>
                  <a:pt x="537745" y="6217779"/>
                </a:moveTo>
                <a:lnTo>
                  <a:pt x="549446" y="6217779"/>
                </a:lnTo>
                <a:cubicBezTo>
                  <a:pt x="572678" y="6217779"/>
                  <a:pt x="579218" y="6230480"/>
                  <a:pt x="579218" y="6257252"/>
                </a:cubicBezTo>
                <a:lnTo>
                  <a:pt x="579218" y="6264117"/>
                </a:lnTo>
                <a:cubicBezTo>
                  <a:pt x="579218" y="6290891"/>
                  <a:pt x="572678" y="6303590"/>
                  <a:pt x="549446" y="6303590"/>
                </a:cubicBezTo>
                <a:lnTo>
                  <a:pt x="537745" y="6303590"/>
                </a:lnTo>
                <a:lnTo>
                  <a:pt x="537745" y="6217779"/>
                </a:lnTo>
                <a:close/>
                <a:moveTo>
                  <a:pt x="509867" y="6193752"/>
                </a:moveTo>
                <a:lnTo>
                  <a:pt x="509867" y="6327616"/>
                </a:lnTo>
                <a:lnTo>
                  <a:pt x="550995" y="6327616"/>
                </a:lnTo>
                <a:cubicBezTo>
                  <a:pt x="590919" y="6327616"/>
                  <a:pt x="607611" y="6310454"/>
                  <a:pt x="607611" y="6264116"/>
                </a:cubicBezTo>
                <a:lnTo>
                  <a:pt x="607611" y="6257252"/>
                </a:lnTo>
                <a:cubicBezTo>
                  <a:pt x="607611" y="6210914"/>
                  <a:pt x="590918" y="6193752"/>
                  <a:pt x="550995" y="6193752"/>
                </a:cubicBezTo>
                <a:lnTo>
                  <a:pt x="509867" y="6193752"/>
                </a:lnTo>
                <a:close/>
                <a:moveTo>
                  <a:pt x="915623" y="6190320"/>
                </a:moveTo>
                <a:lnTo>
                  <a:pt x="915623" y="6327617"/>
                </a:lnTo>
                <a:lnTo>
                  <a:pt x="942813" y="6327617"/>
                </a:lnTo>
                <a:lnTo>
                  <a:pt x="942813" y="6302904"/>
                </a:lnTo>
                <a:lnTo>
                  <a:pt x="951761" y="6292606"/>
                </a:lnTo>
                <a:lnTo>
                  <a:pt x="968970" y="6327617"/>
                </a:lnTo>
                <a:lnTo>
                  <a:pt x="1000634" y="6327617"/>
                </a:lnTo>
                <a:lnTo>
                  <a:pt x="970519" y="6271153"/>
                </a:lnTo>
                <a:lnTo>
                  <a:pt x="1000634" y="6236657"/>
                </a:lnTo>
                <a:lnTo>
                  <a:pt x="968108" y="6236657"/>
                </a:lnTo>
                <a:lnTo>
                  <a:pt x="942813" y="6267549"/>
                </a:lnTo>
                <a:lnTo>
                  <a:pt x="942813" y="6190320"/>
                </a:lnTo>
                <a:lnTo>
                  <a:pt x="915623" y="619032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lnTo>
                  <a:pt x="0" y="4776376"/>
                </a:lnTo>
                <a:lnTo>
                  <a:pt x="6083298" y="4773201"/>
                </a:lnTo>
                <a:lnTo>
                  <a:pt x="5346701" y="2087973"/>
                </a:lnTo>
                <a:lnTo>
                  <a:pt x="0" y="208479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9" name="Rektangel 3">
            <a:extLst>
              <a:ext uri="{FF2B5EF4-FFF2-40B4-BE49-F238E27FC236}">
                <a16:creationId xmlns:a16="http://schemas.microsoft.com/office/drawing/2014/main" id="{7FCDD6EB-07CF-8E4A-B09F-F8DDC65D862E}"/>
              </a:ext>
            </a:extLst>
          </p:cNvPr>
          <p:cNvSpPr/>
          <p:nvPr userDrawn="1"/>
        </p:nvSpPr>
        <p:spPr>
          <a:xfrm>
            <a:off x="1" y="2083136"/>
            <a:ext cx="6013450" cy="2694755"/>
          </a:xfrm>
          <a:custGeom>
            <a:avLst/>
            <a:gdLst>
              <a:gd name="connsiteX0" fmla="*/ 0 w 5273675"/>
              <a:gd name="connsiteY0" fmla="*/ 0 h 2694755"/>
              <a:gd name="connsiteX1" fmla="*/ 5273675 w 5273675"/>
              <a:gd name="connsiteY1" fmla="*/ 0 h 2694755"/>
              <a:gd name="connsiteX2" fmla="*/ 5273675 w 5273675"/>
              <a:gd name="connsiteY2" fmla="*/ 2694755 h 2694755"/>
              <a:gd name="connsiteX3" fmla="*/ 0 w 5273675"/>
              <a:gd name="connsiteY3" fmla="*/ 2694755 h 2694755"/>
              <a:gd name="connsiteX4" fmla="*/ 0 w 5273675"/>
              <a:gd name="connsiteY4" fmla="*/ 0 h 2694755"/>
              <a:gd name="connsiteX0" fmla="*/ 0 w 6013450"/>
              <a:gd name="connsiteY0" fmla="*/ 0 h 2694755"/>
              <a:gd name="connsiteX1" fmla="*/ 5273675 w 6013450"/>
              <a:gd name="connsiteY1" fmla="*/ 0 h 2694755"/>
              <a:gd name="connsiteX2" fmla="*/ 6013450 w 6013450"/>
              <a:gd name="connsiteY2" fmla="*/ 2691580 h 2694755"/>
              <a:gd name="connsiteX3" fmla="*/ 0 w 6013450"/>
              <a:gd name="connsiteY3" fmla="*/ 2694755 h 2694755"/>
              <a:gd name="connsiteX4" fmla="*/ 0 w 6013450"/>
              <a:gd name="connsiteY4" fmla="*/ 0 h 269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3450" h="2694755">
                <a:moveTo>
                  <a:pt x="0" y="0"/>
                </a:moveTo>
                <a:lnTo>
                  <a:pt x="5273675" y="0"/>
                </a:lnTo>
                <a:lnTo>
                  <a:pt x="6013450" y="2691580"/>
                </a:lnTo>
                <a:lnTo>
                  <a:pt x="0" y="26947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F3E62876-01C7-4344-825F-B6FA39301635}"/>
              </a:ext>
            </a:extLst>
          </p:cNvPr>
          <p:cNvSpPr/>
          <p:nvPr userDrawn="1"/>
        </p:nvSpPr>
        <p:spPr>
          <a:xfrm>
            <a:off x="5267620" y="2083137"/>
            <a:ext cx="822323" cy="2694754"/>
          </a:xfrm>
          <a:custGeom>
            <a:avLst/>
            <a:gdLst>
              <a:gd name="connsiteX0" fmla="*/ 0 w 82548"/>
              <a:gd name="connsiteY0" fmla="*/ 0 h 2694754"/>
              <a:gd name="connsiteX1" fmla="*/ 82548 w 82548"/>
              <a:gd name="connsiteY1" fmla="*/ 0 h 2694754"/>
              <a:gd name="connsiteX2" fmla="*/ 82548 w 82548"/>
              <a:gd name="connsiteY2" fmla="*/ 2694754 h 2694754"/>
              <a:gd name="connsiteX3" fmla="*/ 0 w 82548"/>
              <a:gd name="connsiteY3" fmla="*/ 2694754 h 2694754"/>
              <a:gd name="connsiteX4" fmla="*/ 0 w 82548"/>
              <a:gd name="connsiteY4" fmla="*/ 0 h 2694754"/>
              <a:gd name="connsiteX0" fmla="*/ 0 w 822323"/>
              <a:gd name="connsiteY0" fmla="*/ 0 h 2694754"/>
              <a:gd name="connsiteX1" fmla="*/ 822323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5079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11200 w 822323"/>
              <a:gd name="connsiteY3" fmla="*/ 25931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1579"/>
              <a:gd name="connsiteX1" fmla="*/ 82548 w 822323"/>
              <a:gd name="connsiteY1" fmla="*/ 0 h 2691579"/>
              <a:gd name="connsiteX2" fmla="*/ 822323 w 822323"/>
              <a:gd name="connsiteY2" fmla="*/ 2688404 h 2691579"/>
              <a:gd name="connsiteX3" fmla="*/ 739775 w 822323"/>
              <a:gd name="connsiteY3" fmla="*/ 2691579 h 2691579"/>
              <a:gd name="connsiteX4" fmla="*/ 0 w 822323"/>
              <a:gd name="connsiteY4" fmla="*/ 0 h 2691579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323" h="2694754">
                <a:moveTo>
                  <a:pt x="0" y="0"/>
                </a:moveTo>
                <a:lnTo>
                  <a:pt x="82548" y="0"/>
                </a:lnTo>
                <a:lnTo>
                  <a:pt x="822323" y="2694754"/>
                </a:lnTo>
                <a:lnTo>
                  <a:pt x="739775" y="2691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3"/>
              </a:solidFill>
            </a:endParaRP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2ACD70B5-689C-2A45-8D93-98614E504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820" y="2530979"/>
            <a:ext cx="4513573" cy="124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DIN</a:t>
            </a:r>
            <a:br>
              <a:rPr lang="da-DK" dirty="0"/>
            </a:br>
            <a:r>
              <a:rPr lang="da-DK" dirty="0"/>
              <a:t>TITEL HER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4B34BED9-CA1B-9E4F-9A0E-91D76FDBD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941" y="3837973"/>
            <a:ext cx="4576763" cy="55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</p:spTree>
    <p:extLst>
      <p:ext uri="{BB962C8B-B14F-4D97-AF65-F5344CB8AC3E}">
        <p14:creationId xmlns:p14="http://schemas.microsoft.com/office/powerpoint/2010/main" val="4027019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dsholder til billede 33">
            <a:extLst>
              <a:ext uri="{FF2B5EF4-FFF2-40B4-BE49-F238E27FC236}">
                <a16:creationId xmlns:a16="http://schemas.microsoft.com/office/drawing/2014/main" id="{34919CA6-00E4-8440-9D7C-50D88CB31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0955046 w 12191996"/>
              <a:gd name="connsiteY6" fmla="*/ 6436698 h 6857999"/>
              <a:gd name="connsiteX7" fmla="*/ 10961735 w 12191996"/>
              <a:gd name="connsiteY7" fmla="*/ 6461042 h 6857999"/>
              <a:gd name="connsiteX8" fmla="*/ 11027735 w 12191996"/>
              <a:gd name="connsiteY8" fmla="*/ 6461042 h 6857999"/>
              <a:gd name="connsiteX9" fmla="*/ 11027735 w 12191996"/>
              <a:gd name="connsiteY9" fmla="*/ 6436698 h 6857999"/>
              <a:gd name="connsiteX10" fmla="*/ 11574898 w 12191996"/>
              <a:gd name="connsiteY10" fmla="*/ 6416888 h 6857999"/>
              <a:gd name="connsiteX11" fmla="*/ 11590286 w 12191996"/>
              <a:gd name="connsiteY11" fmla="*/ 6434305 h 6857999"/>
              <a:gd name="connsiteX12" fmla="*/ 11559510 w 12191996"/>
              <a:gd name="connsiteY12" fmla="*/ 6434305 h 6857999"/>
              <a:gd name="connsiteX13" fmla="*/ 11574898 w 12191996"/>
              <a:gd name="connsiteY13" fmla="*/ 6416888 h 6857999"/>
              <a:gd name="connsiteX14" fmla="*/ 11575416 w 12191996"/>
              <a:gd name="connsiteY14" fmla="*/ 6396196 h 6857999"/>
              <a:gd name="connsiteX15" fmla="*/ 11532018 w 12191996"/>
              <a:gd name="connsiteY15" fmla="*/ 6441720 h 6857999"/>
              <a:gd name="connsiteX16" fmla="*/ 11532018 w 12191996"/>
              <a:gd name="connsiteY16" fmla="*/ 6446548 h 6857999"/>
              <a:gd name="connsiteX17" fmla="*/ 11576454 w 12191996"/>
              <a:gd name="connsiteY17" fmla="*/ 6492072 h 6857999"/>
              <a:gd name="connsiteX18" fmla="*/ 11617777 w 12191996"/>
              <a:gd name="connsiteY18" fmla="*/ 6461206 h 6857999"/>
              <a:gd name="connsiteX19" fmla="*/ 11617777 w 12191996"/>
              <a:gd name="connsiteY19" fmla="*/ 6460516 h 6857999"/>
              <a:gd name="connsiteX20" fmla="*/ 11592015 w 12191996"/>
              <a:gd name="connsiteY20" fmla="*/ 6460516 h 6857999"/>
              <a:gd name="connsiteX21" fmla="*/ 11576627 w 12191996"/>
              <a:gd name="connsiteY21" fmla="*/ 6471380 h 6857999"/>
              <a:gd name="connsiteX22" fmla="*/ 11559337 w 12191996"/>
              <a:gd name="connsiteY22" fmla="*/ 6453963 h 6857999"/>
              <a:gd name="connsiteX23" fmla="*/ 11617777 w 12191996"/>
              <a:gd name="connsiteY23" fmla="*/ 6453963 h 6857999"/>
              <a:gd name="connsiteX24" fmla="*/ 11617777 w 12191996"/>
              <a:gd name="connsiteY24" fmla="*/ 6441720 h 6857999"/>
              <a:gd name="connsiteX25" fmla="*/ 11575416 w 12191996"/>
              <a:gd name="connsiteY25" fmla="*/ 6396196 h 6857999"/>
              <a:gd name="connsiteX26" fmla="*/ 11477728 w 12191996"/>
              <a:gd name="connsiteY26" fmla="*/ 6396196 h 6857999"/>
              <a:gd name="connsiteX27" fmla="*/ 11439171 w 12191996"/>
              <a:gd name="connsiteY27" fmla="*/ 6426028 h 6857999"/>
              <a:gd name="connsiteX28" fmla="*/ 11439171 w 12191996"/>
              <a:gd name="connsiteY28" fmla="*/ 6427580 h 6857999"/>
              <a:gd name="connsiteX29" fmla="*/ 11476345 w 12191996"/>
              <a:gd name="connsiteY29" fmla="*/ 6453272 h 6857999"/>
              <a:gd name="connsiteX30" fmla="*/ 11490005 w 12191996"/>
              <a:gd name="connsiteY30" fmla="*/ 6462412 h 6857999"/>
              <a:gd name="connsiteX31" fmla="*/ 11477729 w 12191996"/>
              <a:gd name="connsiteY31" fmla="*/ 6471380 h 6857999"/>
              <a:gd name="connsiteX32" fmla="*/ 11465280 w 12191996"/>
              <a:gd name="connsiteY32" fmla="*/ 6460861 h 6857999"/>
              <a:gd name="connsiteX33" fmla="*/ 11438134 w 12191996"/>
              <a:gd name="connsiteY33" fmla="*/ 6460861 h 6857999"/>
              <a:gd name="connsiteX34" fmla="*/ 11438134 w 12191996"/>
              <a:gd name="connsiteY34" fmla="*/ 6461724 h 6857999"/>
              <a:gd name="connsiteX35" fmla="*/ 11477728 w 12191996"/>
              <a:gd name="connsiteY35" fmla="*/ 6492073 h 6857999"/>
              <a:gd name="connsiteX36" fmla="*/ 11517496 w 12191996"/>
              <a:gd name="connsiteY36" fmla="*/ 6461379 h 6857999"/>
              <a:gd name="connsiteX37" fmla="*/ 11517496 w 12191996"/>
              <a:gd name="connsiteY37" fmla="*/ 6459827 h 6857999"/>
              <a:gd name="connsiteX38" fmla="*/ 11479284 w 12191996"/>
              <a:gd name="connsiteY38" fmla="*/ 6433961 h 6857999"/>
              <a:gd name="connsiteX39" fmla="*/ 11466144 w 12191996"/>
              <a:gd name="connsiteY39" fmla="*/ 6425166 h 6857999"/>
              <a:gd name="connsiteX40" fmla="*/ 11477728 w 12191996"/>
              <a:gd name="connsiteY40" fmla="*/ 6416889 h 6857999"/>
              <a:gd name="connsiteX41" fmla="*/ 11489485 w 12191996"/>
              <a:gd name="connsiteY41" fmla="*/ 6428442 h 6857999"/>
              <a:gd name="connsiteX42" fmla="*/ 11516286 w 12191996"/>
              <a:gd name="connsiteY42" fmla="*/ 6428442 h 6857999"/>
              <a:gd name="connsiteX43" fmla="*/ 11516286 w 12191996"/>
              <a:gd name="connsiteY43" fmla="*/ 6427580 h 6857999"/>
              <a:gd name="connsiteX44" fmla="*/ 11477728 w 12191996"/>
              <a:gd name="connsiteY44" fmla="*/ 6396196 h 6857999"/>
              <a:gd name="connsiteX45" fmla="*/ 11382982 w 12191996"/>
              <a:gd name="connsiteY45" fmla="*/ 6396196 h 6857999"/>
              <a:gd name="connsiteX46" fmla="*/ 11344425 w 12191996"/>
              <a:gd name="connsiteY46" fmla="*/ 6426028 h 6857999"/>
              <a:gd name="connsiteX47" fmla="*/ 11344425 w 12191996"/>
              <a:gd name="connsiteY47" fmla="*/ 6427580 h 6857999"/>
              <a:gd name="connsiteX48" fmla="*/ 11381599 w 12191996"/>
              <a:gd name="connsiteY48" fmla="*/ 6453272 h 6857999"/>
              <a:gd name="connsiteX49" fmla="*/ 11395259 w 12191996"/>
              <a:gd name="connsiteY49" fmla="*/ 6462412 h 6857999"/>
              <a:gd name="connsiteX50" fmla="*/ 11382982 w 12191996"/>
              <a:gd name="connsiteY50" fmla="*/ 6471380 h 6857999"/>
              <a:gd name="connsiteX51" fmla="*/ 11370533 w 12191996"/>
              <a:gd name="connsiteY51" fmla="*/ 6460861 h 6857999"/>
              <a:gd name="connsiteX52" fmla="*/ 11343387 w 12191996"/>
              <a:gd name="connsiteY52" fmla="*/ 6460861 h 6857999"/>
              <a:gd name="connsiteX53" fmla="*/ 11343387 w 12191996"/>
              <a:gd name="connsiteY53" fmla="*/ 6461724 h 6857999"/>
              <a:gd name="connsiteX54" fmla="*/ 11382981 w 12191996"/>
              <a:gd name="connsiteY54" fmla="*/ 6492073 h 6857999"/>
              <a:gd name="connsiteX55" fmla="*/ 11422749 w 12191996"/>
              <a:gd name="connsiteY55" fmla="*/ 6461379 h 6857999"/>
              <a:gd name="connsiteX56" fmla="*/ 11422749 w 12191996"/>
              <a:gd name="connsiteY56" fmla="*/ 6459827 h 6857999"/>
              <a:gd name="connsiteX57" fmla="*/ 11384537 w 12191996"/>
              <a:gd name="connsiteY57" fmla="*/ 6433961 h 6857999"/>
              <a:gd name="connsiteX58" fmla="*/ 11371397 w 12191996"/>
              <a:gd name="connsiteY58" fmla="*/ 6425166 h 6857999"/>
              <a:gd name="connsiteX59" fmla="*/ 11382981 w 12191996"/>
              <a:gd name="connsiteY59" fmla="*/ 6416889 h 6857999"/>
              <a:gd name="connsiteX60" fmla="*/ 11394739 w 12191996"/>
              <a:gd name="connsiteY60" fmla="*/ 6428442 h 6857999"/>
              <a:gd name="connsiteX61" fmla="*/ 11421540 w 12191996"/>
              <a:gd name="connsiteY61" fmla="*/ 6428442 h 6857999"/>
              <a:gd name="connsiteX62" fmla="*/ 11421540 w 12191996"/>
              <a:gd name="connsiteY62" fmla="*/ 6427580 h 6857999"/>
              <a:gd name="connsiteX63" fmla="*/ 11382982 w 12191996"/>
              <a:gd name="connsiteY63" fmla="*/ 6396196 h 6857999"/>
              <a:gd name="connsiteX64" fmla="*/ 11286506 w 12191996"/>
              <a:gd name="connsiteY64" fmla="*/ 6396196 h 6857999"/>
              <a:gd name="connsiteX65" fmla="*/ 11247603 w 12191996"/>
              <a:gd name="connsiteY65" fmla="*/ 6427064 h 6857999"/>
              <a:gd name="connsiteX66" fmla="*/ 11247603 w 12191996"/>
              <a:gd name="connsiteY66" fmla="*/ 6428615 h 6857999"/>
              <a:gd name="connsiteX67" fmla="*/ 11273365 w 12191996"/>
              <a:gd name="connsiteY67" fmla="*/ 6428615 h 6857999"/>
              <a:gd name="connsiteX68" fmla="*/ 11285640 w 12191996"/>
              <a:gd name="connsiteY68" fmla="*/ 6416889 h 6857999"/>
              <a:gd name="connsiteX69" fmla="*/ 11298090 w 12191996"/>
              <a:gd name="connsiteY69" fmla="*/ 6430340 h 6857999"/>
              <a:gd name="connsiteX70" fmla="*/ 11276996 w 12191996"/>
              <a:gd name="connsiteY70" fmla="*/ 6433616 h 6857999"/>
              <a:gd name="connsiteX71" fmla="*/ 11244145 w 12191996"/>
              <a:gd name="connsiteY71" fmla="*/ 6462930 h 6857999"/>
              <a:gd name="connsiteX72" fmla="*/ 11244145 w 12191996"/>
              <a:gd name="connsiteY72" fmla="*/ 6464653 h 6857999"/>
              <a:gd name="connsiteX73" fmla="*/ 11272155 w 12191996"/>
              <a:gd name="connsiteY73" fmla="*/ 6492072 h 6857999"/>
              <a:gd name="connsiteX74" fmla="*/ 11300857 w 12191996"/>
              <a:gd name="connsiteY74" fmla="*/ 6480346 h 6857999"/>
              <a:gd name="connsiteX75" fmla="*/ 11302586 w 12191996"/>
              <a:gd name="connsiteY75" fmla="*/ 6489830 h 6857999"/>
              <a:gd name="connsiteX76" fmla="*/ 11327139 w 12191996"/>
              <a:gd name="connsiteY76" fmla="*/ 6489830 h 6857999"/>
              <a:gd name="connsiteX77" fmla="*/ 11325410 w 12191996"/>
              <a:gd name="connsiteY77" fmla="*/ 6463964 h 6857999"/>
              <a:gd name="connsiteX78" fmla="*/ 11325410 w 12191996"/>
              <a:gd name="connsiteY78" fmla="*/ 6431029 h 6857999"/>
              <a:gd name="connsiteX79" fmla="*/ 11286506 w 12191996"/>
              <a:gd name="connsiteY79" fmla="*/ 6396196 h 6857999"/>
              <a:gd name="connsiteX80" fmla="*/ 11681404 w 12191996"/>
              <a:gd name="connsiteY80" fmla="*/ 6396194 h 6857999"/>
              <a:gd name="connsiteX81" fmla="*/ 11657025 w 12191996"/>
              <a:gd name="connsiteY81" fmla="*/ 6409127 h 6857999"/>
              <a:gd name="connsiteX82" fmla="*/ 11655123 w 12191996"/>
              <a:gd name="connsiteY82" fmla="*/ 6398436 h 6857999"/>
              <a:gd name="connsiteX83" fmla="*/ 11630743 w 12191996"/>
              <a:gd name="connsiteY83" fmla="*/ 6398436 h 6857999"/>
              <a:gd name="connsiteX84" fmla="*/ 11632298 w 12191996"/>
              <a:gd name="connsiteY84" fmla="*/ 6424302 h 6857999"/>
              <a:gd name="connsiteX85" fmla="*/ 11632298 w 12191996"/>
              <a:gd name="connsiteY85" fmla="*/ 6489829 h 6857999"/>
              <a:gd name="connsiteX86" fmla="*/ 11659618 w 12191996"/>
              <a:gd name="connsiteY86" fmla="*/ 6489829 h 6857999"/>
              <a:gd name="connsiteX87" fmla="*/ 11659618 w 12191996"/>
              <a:gd name="connsiteY87" fmla="*/ 6430510 h 6857999"/>
              <a:gd name="connsiteX88" fmla="*/ 11679328 w 12191996"/>
              <a:gd name="connsiteY88" fmla="*/ 6422579 h 6857999"/>
              <a:gd name="connsiteX89" fmla="*/ 11683996 w 12191996"/>
              <a:gd name="connsiteY89" fmla="*/ 6422579 h 6857999"/>
              <a:gd name="connsiteX90" fmla="*/ 11683996 w 12191996"/>
              <a:gd name="connsiteY90" fmla="*/ 6396369 h 6857999"/>
              <a:gd name="connsiteX91" fmla="*/ 11681404 w 12191996"/>
              <a:gd name="connsiteY91" fmla="*/ 6396194 h 6857999"/>
              <a:gd name="connsiteX92" fmla="*/ 10885477 w 12191996"/>
              <a:gd name="connsiteY92" fmla="*/ 6387229 h 6857999"/>
              <a:gd name="connsiteX93" fmla="*/ 10896542 w 12191996"/>
              <a:gd name="connsiteY93" fmla="*/ 6436718 h 6857999"/>
              <a:gd name="connsiteX94" fmla="*/ 10874411 w 12191996"/>
              <a:gd name="connsiteY94" fmla="*/ 6436718 h 6857999"/>
              <a:gd name="connsiteX95" fmla="*/ 11137813 w 12191996"/>
              <a:gd name="connsiteY95" fmla="*/ 6355327 h 6857999"/>
              <a:gd name="connsiteX96" fmla="*/ 11137813 w 12191996"/>
              <a:gd name="connsiteY96" fmla="*/ 6489830 h 6857999"/>
              <a:gd name="connsiteX97" fmla="*/ 11165823 w 12191996"/>
              <a:gd name="connsiteY97" fmla="*/ 6489830 h 6857999"/>
              <a:gd name="connsiteX98" fmla="*/ 11165823 w 12191996"/>
              <a:gd name="connsiteY98" fmla="*/ 6451031 h 6857999"/>
              <a:gd name="connsiteX99" fmla="*/ 11177234 w 12191996"/>
              <a:gd name="connsiteY99" fmla="*/ 6434821 h 6857999"/>
              <a:gd name="connsiteX100" fmla="*/ 11201786 w 12191996"/>
              <a:gd name="connsiteY100" fmla="*/ 6489830 h 6857999"/>
              <a:gd name="connsiteX101" fmla="*/ 11232910 w 12191996"/>
              <a:gd name="connsiteY101" fmla="*/ 6489830 h 6857999"/>
              <a:gd name="connsiteX102" fmla="*/ 11195043 w 12191996"/>
              <a:gd name="connsiteY102" fmla="*/ 6409300 h 6857999"/>
              <a:gd name="connsiteX103" fmla="*/ 11232910 w 12191996"/>
              <a:gd name="connsiteY103" fmla="*/ 6355327 h 6857999"/>
              <a:gd name="connsiteX104" fmla="*/ 11199020 w 12191996"/>
              <a:gd name="connsiteY104" fmla="*/ 6355327 h 6857999"/>
              <a:gd name="connsiteX105" fmla="*/ 11165823 w 12191996"/>
              <a:gd name="connsiteY105" fmla="*/ 6408093 h 6857999"/>
              <a:gd name="connsiteX106" fmla="*/ 11165823 w 12191996"/>
              <a:gd name="connsiteY106" fmla="*/ 6355327 h 6857999"/>
              <a:gd name="connsiteX107" fmla="*/ 10866285 w 12191996"/>
              <a:gd name="connsiteY107" fmla="*/ 6354983 h 6857999"/>
              <a:gd name="connsiteX108" fmla="*/ 10832569 w 12191996"/>
              <a:gd name="connsiteY108" fmla="*/ 6489830 h 6857999"/>
              <a:gd name="connsiteX109" fmla="*/ 10862654 w 12191996"/>
              <a:gd name="connsiteY109" fmla="*/ 6489830 h 6857999"/>
              <a:gd name="connsiteX110" fmla="*/ 10869051 w 12191996"/>
              <a:gd name="connsiteY110" fmla="*/ 6460860 h 6857999"/>
              <a:gd name="connsiteX111" fmla="*/ 10902076 w 12191996"/>
              <a:gd name="connsiteY111" fmla="*/ 6460860 h 6857999"/>
              <a:gd name="connsiteX112" fmla="*/ 10908647 w 12191996"/>
              <a:gd name="connsiteY112" fmla="*/ 6489830 h 6857999"/>
              <a:gd name="connsiteX113" fmla="*/ 10938558 w 12191996"/>
              <a:gd name="connsiteY113" fmla="*/ 6489830 h 6857999"/>
              <a:gd name="connsiteX114" fmla="*/ 10904842 w 12191996"/>
              <a:gd name="connsiteY114" fmla="*/ 6354983 h 6857999"/>
              <a:gd name="connsiteX115" fmla="*/ 10897146 w 12191996"/>
              <a:gd name="connsiteY115" fmla="*/ 6285745 h 6857999"/>
              <a:gd name="connsiteX116" fmla="*/ 10897146 w 12191996"/>
              <a:gd name="connsiteY116" fmla="*/ 6302472 h 6857999"/>
              <a:gd name="connsiteX117" fmla="*/ 10881238 w 12191996"/>
              <a:gd name="connsiteY117" fmla="*/ 6309371 h 6857999"/>
              <a:gd name="connsiteX118" fmla="*/ 10870345 w 12191996"/>
              <a:gd name="connsiteY118" fmla="*/ 6300059 h 6857999"/>
              <a:gd name="connsiteX119" fmla="*/ 10870345 w 12191996"/>
              <a:gd name="connsiteY119" fmla="*/ 6299024 h 6857999"/>
              <a:gd name="connsiteX120" fmla="*/ 10881584 w 12191996"/>
              <a:gd name="connsiteY120" fmla="*/ 6288161 h 6857999"/>
              <a:gd name="connsiteX121" fmla="*/ 11272157 w 12191996"/>
              <a:gd name="connsiteY121" fmla="*/ 6256258 h 6857999"/>
              <a:gd name="connsiteX122" fmla="*/ 11287545 w 12191996"/>
              <a:gd name="connsiteY122" fmla="*/ 6273674 h 6857999"/>
              <a:gd name="connsiteX123" fmla="*/ 11256769 w 12191996"/>
              <a:gd name="connsiteY123" fmla="*/ 6273674 h 6857999"/>
              <a:gd name="connsiteX124" fmla="*/ 11272157 w 12191996"/>
              <a:gd name="connsiteY124" fmla="*/ 6256258 h 6857999"/>
              <a:gd name="connsiteX125" fmla="*/ 11084391 w 12191996"/>
              <a:gd name="connsiteY125" fmla="*/ 6235566 h 6857999"/>
              <a:gd name="connsiteX126" fmla="*/ 11045834 w 12191996"/>
              <a:gd name="connsiteY126" fmla="*/ 6265398 h 6857999"/>
              <a:gd name="connsiteX127" fmla="*/ 11045834 w 12191996"/>
              <a:gd name="connsiteY127" fmla="*/ 6266949 h 6857999"/>
              <a:gd name="connsiteX128" fmla="*/ 11083008 w 12191996"/>
              <a:gd name="connsiteY128" fmla="*/ 6292642 h 6857999"/>
              <a:gd name="connsiteX129" fmla="*/ 11096667 w 12191996"/>
              <a:gd name="connsiteY129" fmla="*/ 6301782 h 6857999"/>
              <a:gd name="connsiteX130" fmla="*/ 11084392 w 12191996"/>
              <a:gd name="connsiteY130" fmla="*/ 6310750 h 6857999"/>
              <a:gd name="connsiteX131" fmla="*/ 11071943 w 12191996"/>
              <a:gd name="connsiteY131" fmla="*/ 6300230 h 6857999"/>
              <a:gd name="connsiteX132" fmla="*/ 11044797 w 12191996"/>
              <a:gd name="connsiteY132" fmla="*/ 6300230 h 6857999"/>
              <a:gd name="connsiteX133" fmla="*/ 11044797 w 12191996"/>
              <a:gd name="connsiteY133" fmla="*/ 6301093 h 6857999"/>
              <a:gd name="connsiteX134" fmla="*/ 11084392 w 12191996"/>
              <a:gd name="connsiteY134" fmla="*/ 6331443 h 6857999"/>
              <a:gd name="connsiteX135" fmla="*/ 11124160 w 12191996"/>
              <a:gd name="connsiteY135" fmla="*/ 6300749 h 6857999"/>
              <a:gd name="connsiteX136" fmla="*/ 11124160 w 12191996"/>
              <a:gd name="connsiteY136" fmla="*/ 6299197 h 6857999"/>
              <a:gd name="connsiteX137" fmla="*/ 11085948 w 12191996"/>
              <a:gd name="connsiteY137" fmla="*/ 6273331 h 6857999"/>
              <a:gd name="connsiteX138" fmla="*/ 11072808 w 12191996"/>
              <a:gd name="connsiteY138" fmla="*/ 6264536 h 6857999"/>
              <a:gd name="connsiteX139" fmla="*/ 11084392 w 12191996"/>
              <a:gd name="connsiteY139" fmla="*/ 6256259 h 6857999"/>
              <a:gd name="connsiteX140" fmla="*/ 11096149 w 12191996"/>
              <a:gd name="connsiteY140" fmla="*/ 6267812 h 6857999"/>
              <a:gd name="connsiteX141" fmla="*/ 11122949 w 12191996"/>
              <a:gd name="connsiteY141" fmla="*/ 6267812 h 6857999"/>
              <a:gd name="connsiteX142" fmla="*/ 11122949 w 12191996"/>
              <a:gd name="connsiteY142" fmla="*/ 6266949 h 6857999"/>
              <a:gd name="connsiteX143" fmla="*/ 11084391 w 12191996"/>
              <a:gd name="connsiteY143" fmla="*/ 6235566 h 6857999"/>
              <a:gd name="connsiteX144" fmla="*/ 11001057 w 12191996"/>
              <a:gd name="connsiteY144" fmla="*/ 6235566 h 6857999"/>
              <a:gd name="connsiteX145" fmla="*/ 10971663 w 12191996"/>
              <a:gd name="connsiteY145" fmla="*/ 6249534 h 6857999"/>
              <a:gd name="connsiteX146" fmla="*/ 10969589 w 12191996"/>
              <a:gd name="connsiteY146" fmla="*/ 6237807 h 6857999"/>
              <a:gd name="connsiteX147" fmla="*/ 10945210 w 12191996"/>
              <a:gd name="connsiteY147" fmla="*/ 6237807 h 6857999"/>
              <a:gd name="connsiteX148" fmla="*/ 10946766 w 12191996"/>
              <a:gd name="connsiteY148" fmla="*/ 6263673 h 6857999"/>
              <a:gd name="connsiteX149" fmla="*/ 10946766 w 12191996"/>
              <a:gd name="connsiteY149" fmla="*/ 6329199 h 6857999"/>
              <a:gd name="connsiteX150" fmla="*/ 10974084 w 12191996"/>
              <a:gd name="connsiteY150" fmla="*/ 6329199 h 6857999"/>
              <a:gd name="connsiteX151" fmla="*/ 10974084 w 12191996"/>
              <a:gd name="connsiteY151" fmla="*/ 6267639 h 6857999"/>
              <a:gd name="connsiteX152" fmla="*/ 10990165 w 12191996"/>
              <a:gd name="connsiteY152" fmla="*/ 6259018 h 6857999"/>
              <a:gd name="connsiteX153" fmla="*/ 11002267 w 12191996"/>
              <a:gd name="connsiteY153" fmla="*/ 6271778 h 6857999"/>
              <a:gd name="connsiteX154" fmla="*/ 11002267 w 12191996"/>
              <a:gd name="connsiteY154" fmla="*/ 6329199 h 6857999"/>
              <a:gd name="connsiteX155" fmla="*/ 11002267 w 12191996"/>
              <a:gd name="connsiteY155" fmla="*/ 6329200 h 6857999"/>
              <a:gd name="connsiteX156" fmla="*/ 11029415 w 12191996"/>
              <a:gd name="connsiteY156" fmla="*/ 6329200 h 6857999"/>
              <a:gd name="connsiteX157" fmla="*/ 11029415 w 12191996"/>
              <a:gd name="connsiteY157" fmla="*/ 6267295 h 6857999"/>
              <a:gd name="connsiteX158" fmla="*/ 11001057 w 12191996"/>
              <a:gd name="connsiteY158" fmla="*/ 6235566 h 6857999"/>
              <a:gd name="connsiteX159" fmla="*/ 10885562 w 12191996"/>
              <a:gd name="connsiteY159" fmla="*/ 6235566 h 6857999"/>
              <a:gd name="connsiteX160" fmla="*/ 10846658 w 12191996"/>
              <a:gd name="connsiteY160" fmla="*/ 6266433 h 6857999"/>
              <a:gd name="connsiteX161" fmla="*/ 10846658 w 12191996"/>
              <a:gd name="connsiteY161" fmla="*/ 6267985 h 6857999"/>
              <a:gd name="connsiteX162" fmla="*/ 10872420 w 12191996"/>
              <a:gd name="connsiteY162" fmla="*/ 6267985 h 6857999"/>
              <a:gd name="connsiteX163" fmla="*/ 10884696 w 12191996"/>
              <a:gd name="connsiteY163" fmla="*/ 6256259 h 6857999"/>
              <a:gd name="connsiteX164" fmla="*/ 10897145 w 12191996"/>
              <a:gd name="connsiteY164" fmla="*/ 6269709 h 6857999"/>
              <a:gd name="connsiteX165" fmla="*/ 10876051 w 12191996"/>
              <a:gd name="connsiteY165" fmla="*/ 6272985 h 6857999"/>
              <a:gd name="connsiteX166" fmla="*/ 10843200 w 12191996"/>
              <a:gd name="connsiteY166" fmla="*/ 6302299 h 6857999"/>
              <a:gd name="connsiteX167" fmla="*/ 10843200 w 12191996"/>
              <a:gd name="connsiteY167" fmla="*/ 6304023 h 6857999"/>
              <a:gd name="connsiteX168" fmla="*/ 10871210 w 12191996"/>
              <a:gd name="connsiteY168" fmla="*/ 6331442 h 6857999"/>
              <a:gd name="connsiteX169" fmla="*/ 10899912 w 12191996"/>
              <a:gd name="connsiteY169" fmla="*/ 6319716 h 6857999"/>
              <a:gd name="connsiteX170" fmla="*/ 10901641 w 12191996"/>
              <a:gd name="connsiteY170" fmla="*/ 6329200 h 6857999"/>
              <a:gd name="connsiteX171" fmla="*/ 10926195 w 12191996"/>
              <a:gd name="connsiteY171" fmla="*/ 6329200 h 6857999"/>
              <a:gd name="connsiteX172" fmla="*/ 10924465 w 12191996"/>
              <a:gd name="connsiteY172" fmla="*/ 6303335 h 6857999"/>
              <a:gd name="connsiteX173" fmla="*/ 10924465 w 12191996"/>
              <a:gd name="connsiteY173" fmla="*/ 6270399 h 6857999"/>
              <a:gd name="connsiteX174" fmla="*/ 10885562 w 12191996"/>
              <a:gd name="connsiteY174" fmla="*/ 6235566 h 6857999"/>
              <a:gd name="connsiteX175" fmla="*/ 11272675 w 12191996"/>
              <a:gd name="connsiteY175" fmla="*/ 6235565 h 6857999"/>
              <a:gd name="connsiteX176" fmla="*/ 11229277 w 12191996"/>
              <a:gd name="connsiteY176" fmla="*/ 6281090 h 6857999"/>
              <a:gd name="connsiteX177" fmla="*/ 11229277 w 12191996"/>
              <a:gd name="connsiteY177" fmla="*/ 6285917 h 6857999"/>
              <a:gd name="connsiteX178" fmla="*/ 11273713 w 12191996"/>
              <a:gd name="connsiteY178" fmla="*/ 6331441 h 6857999"/>
              <a:gd name="connsiteX179" fmla="*/ 11315036 w 12191996"/>
              <a:gd name="connsiteY179" fmla="*/ 6300575 h 6857999"/>
              <a:gd name="connsiteX180" fmla="*/ 11315036 w 12191996"/>
              <a:gd name="connsiteY180" fmla="*/ 6299885 h 6857999"/>
              <a:gd name="connsiteX181" fmla="*/ 11289274 w 12191996"/>
              <a:gd name="connsiteY181" fmla="*/ 6299885 h 6857999"/>
              <a:gd name="connsiteX182" fmla="*/ 11273886 w 12191996"/>
              <a:gd name="connsiteY182" fmla="*/ 6310749 h 6857999"/>
              <a:gd name="connsiteX183" fmla="*/ 11256597 w 12191996"/>
              <a:gd name="connsiteY183" fmla="*/ 6293332 h 6857999"/>
              <a:gd name="connsiteX184" fmla="*/ 11315036 w 12191996"/>
              <a:gd name="connsiteY184" fmla="*/ 6293332 h 6857999"/>
              <a:gd name="connsiteX185" fmla="*/ 11315036 w 12191996"/>
              <a:gd name="connsiteY185" fmla="*/ 6281090 h 6857999"/>
              <a:gd name="connsiteX186" fmla="*/ 11272675 w 12191996"/>
              <a:gd name="connsiteY186" fmla="*/ 6235565 h 6857999"/>
              <a:gd name="connsiteX187" fmla="*/ 10760039 w 12191996"/>
              <a:gd name="connsiteY187" fmla="*/ 6218840 h 6857999"/>
              <a:gd name="connsiteX188" fmla="*/ 10771796 w 12191996"/>
              <a:gd name="connsiteY188" fmla="*/ 6218840 h 6857999"/>
              <a:gd name="connsiteX189" fmla="*/ 10801708 w 12191996"/>
              <a:gd name="connsiteY189" fmla="*/ 6258501 h 6857999"/>
              <a:gd name="connsiteX190" fmla="*/ 10801708 w 12191996"/>
              <a:gd name="connsiteY190" fmla="*/ 6265398 h 6857999"/>
              <a:gd name="connsiteX191" fmla="*/ 10771796 w 12191996"/>
              <a:gd name="connsiteY191" fmla="*/ 6305059 h 6857999"/>
              <a:gd name="connsiteX192" fmla="*/ 10760039 w 12191996"/>
              <a:gd name="connsiteY192" fmla="*/ 6305059 h 6857999"/>
              <a:gd name="connsiteX193" fmla="*/ 10732028 w 12191996"/>
              <a:gd name="connsiteY193" fmla="*/ 6194698 h 6857999"/>
              <a:gd name="connsiteX194" fmla="*/ 10732028 w 12191996"/>
              <a:gd name="connsiteY194" fmla="*/ 6329200 h 6857999"/>
              <a:gd name="connsiteX195" fmla="*/ 10773352 w 12191996"/>
              <a:gd name="connsiteY195" fmla="*/ 6329200 h 6857999"/>
              <a:gd name="connsiteX196" fmla="*/ 10830237 w 12191996"/>
              <a:gd name="connsiteY196" fmla="*/ 6265397 h 6857999"/>
              <a:gd name="connsiteX197" fmla="*/ 10830237 w 12191996"/>
              <a:gd name="connsiteY197" fmla="*/ 6258500 h 6857999"/>
              <a:gd name="connsiteX198" fmla="*/ 10773352 w 12191996"/>
              <a:gd name="connsiteY198" fmla="*/ 6194698 h 6857999"/>
              <a:gd name="connsiteX199" fmla="*/ 11139716 w 12191996"/>
              <a:gd name="connsiteY199" fmla="*/ 6191250 h 6857999"/>
              <a:gd name="connsiteX200" fmla="*/ 11139716 w 12191996"/>
              <a:gd name="connsiteY200" fmla="*/ 6329200 h 6857999"/>
              <a:gd name="connsiteX201" fmla="*/ 11167036 w 12191996"/>
              <a:gd name="connsiteY201" fmla="*/ 6329200 h 6857999"/>
              <a:gd name="connsiteX202" fmla="*/ 11167036 w 12191996"/>
              <a:gd name="connsiteY202" fmla="*/ 6304370 h 6857999"/>
              <a:gd name="connsiteX203" fmla="*/ 11176026 w 12191996"/>
              <a:gd name="connsiteY203" fmla="*/ 6294023 h 6857999"/>
              <a:gd name="connsiteX204" fmla="*/ 11193317 w 12191996"/>
              <a:gd name="connsiteY204" fmla="*/ 6329200 h 6857999"/>
              <a:gd name="connsiteX205" fmla="*/ 11225131 w 12191996"/>
              <a:gd name="connsiteY205" fmla="*/ 6329200 h 6857999"/>
              <a:gd name="connsiteX206" fmla="*/ 11194873 w 12191996"/>
              <a:gd name="connsiteY206" fmla="*/ 6272468 h 6857999"/>
              <a:gd name="connsiteX207" fmla="*/ 11225131 w 12191996"/>
              <a:gd name="connsiteY207" fmla="*/ 6237807 h 6857999"/>
              <a:gd name="connsiteX208" fmla="*/ 11192451 w 12191996"/>
              <a:gd name="connsiteY208" fmla="*/ 6237807 h 6857999"/>
              <a:gd name="connsiteX209" fmla="*/ 11167036 w 12191996"/>
              <a:gd name="connsiteY209" fmla="*/ 6268847 h 6857999"/>
              <a:gd name="connsiteX210" fmla="*/ 11167036 w 12191996"/>
              <a:gd name="connsiteY210" fmla="*/ 6191250 h 6857999"/>
              <a:gd name="connsiteX211" fmla="*/ 0 w 12191996"/>
              <a:gd name="connsiteY211" fmla="*/ 0 h 6857999"/>
              <a:gd name="connsiteX212" fmla="*/ 12191996 w 12191996"/>
              <a:gd name="connsiteY212" fmla="*/ 0 h 6857999"/>
              <a:gd name="connsiteX213" fmla="*/ 12191996 w 12191996"/>
              <a:gd name="connsiteY213" fmla="*/ 2083138 h 6857999"/>
              <a:gd name="connsiteX214" fmla="*/ 6363033 w 12191996"/>
              <a:gd name="connsiteY214" fmla="*/ 2086311 h 6857999"/>
              <a:gd name="connsiteX215" fmla="*/ 7099633 w 12191996"/>
              <a:gd name="connsiteY215" fmla="*/ 4777889 h 6857999"/>
              <a:gd name="connsiteX216" fmla="*/ 12191996 w 12191996"/>
              <a:gd name="connsiteY216" fmla="*/ 4777889 h 6857999"/>
              <a:gd name="connsiteX217" fmla="*/ 12191996 w 12191996"/>
              <a:gd name="connsiteY217" fmla="*/ 6857999 h 6857999"/>
              <a:gd name="connsiteX218" fmla="*/ 0 w 12191996"/>
              <a:gd name="connsiteY218" fmla="*/ 6857999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3138 h 6857999"/>
              <a:gd name="connsiteX223" fmla="*/ 6394783 w 12191996"/>
              <a:gd name="connsiteY223" fmla="*/ 2143461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3138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1981538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83186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144083 w 12191996"/>
              <a:gd name="connsiteY224" fmla="*/ 482233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17564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84773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77471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81916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77471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2191996" h="6857999">
                <a:moveTo>
                  <a:pt x="11298090" y="6446375"/>
                </a:moveTo>
                <a:lnTo>
                  <a:pt x="11298090" y="6463102"/>
                </a:lnTo>
                <a:cubicBezTo>
                  <a:pt x="11295152" y="6466207"/>
                  <a:pt x="11289964" y="6470000"/>
                  <a:pt x="11282183" y="6470000"/>
                </a:cubicBezTo>
                <a:cubicBezTo>
                  <a:pt x="11274229" y="6470000"/>
                  <a:pt x="11271289" y="6465344"/>
                  <a:pt x="11271289" y="6460689"/>
                </a:cubicBezTo>
                <a:lnTo>
                  <a:pt x="11271289" y="6459653"/>
                </a:lnTo>
                <a:cubicBezTo>
                  <a:pt x="11271289" y="6454135"/>
                  <a:pt x="11274057" y="6450169"/>
                  <a:pt x="11282528" y="6448790"/>
                </a:cubicBezTo>
                <a:lnTo>
                  <a:pt x="11298090" y="6446375"/>
                </a:lnTo>
                <a:close/>
                <a:moveTo>
                  <a:pt x="10955046" y="6436698"/>
                </a:moveTo>
                <a:lnTo>
                  <a:pt x="10961735" y="6461042"/>
                </a:lnTo>
                <a:lnTo>
                  <a:pt x="11027735" y="6461042"/>
                </a:lnTo>
                <a:lnTo>
                  <a:pt x="11027735" y="6436698"/>
                </a:lnTo>
                <a:lnTo>
                  <a:pt x="10955046" y="6436698"/>
                </a:lnTo>
                <a:close/>
                <a:moveTo>
                  <a:pt x="11574898" y="6416888"/>
                </a:moveTo>
                <a:cubicBezTo>
                  <a:pt x="11584580" y="6416888"/>
                  <a:pt x="11589422" y="6422406"/>
                  <a:pt x="11590286" y="6434305"/>
                </a:cubicBezTo>
                <a:lnTo>
                  <a:pt x="11559510" y="6434305"/>
                </a:lnTo>
                <a:cubicBezTo>
                  <a:pt x="11560374" y="6422407"/>
                  <a:pt x="11565215" y="6416888"/>
                  <a:pt x="11574898" y="6416888"/>
                </a:cubicBezTo>
                <a:close/>
                <a:moveTo>
                  <a:pt x="11575416" y="6396196"/>
                </a:moveTo>
                <a:cubicBezTo>
                  <a:pt x="11546542" y="6396196"/>
                  <a:pt x="11532018" y="6415338"/>
                  <a:pt x="11532018" y="6441720"/>
                </a:cubicBezTo>
                <a:lnTo>
                  <a:pt x="11532018" y="6446548"/>
                </a:lnTo>
                <a:cubicBezTo>
                  <a:pt x="11532018" y="6472932"/>
                  <a:pt x="11546022" y="6492072"/>
                  <a:pt x="11576454" y="6492072"/>
                </a:cubicBezTo>
                <a:cubicBezTo>
                  <a:pt x="11602907" y="6492072"/>
                  <a:pt x="11617777" y="6478622"/>
                  <a:pt x="11617777" y="6461206"/>
                </a:cubicBezTo>
                <a:lnTo>
                  <a:pt x="11617777" y="6460516"/>
                </a:lnTo>
                <a:lnTo>
                  <a:pt x="11592015" y="6460516"/>
                </a:lnTo>
                <a:cubicBezTo>
                  <a:pt x="11592015" y="6466034"/>
                  <a:pt x="11586136" y="6471380"/>
                  <a:pt x="11576627" y="6471380"/>
                </a:cubicBezTo>
                <a:cubicBezTo>
                  <a:pt x="11566426" y="6471380"/>
                  <a:pt x="11560374" y="6466724"/>
                  <a:pt x="11559337" y="6453963"/>
                </a:cubicBezTo>
                <a:lnTo>
                  <a:pt x="11617777" y="6453963"/>
                </a:lnTo>
                <a:lnTo>
                  <a:pt x="11617777" y="6441720"/>
                </a:lnTo>
                <a:cubicBezTo>
                  <a:pt x="11617777" y="6415337"/>
                  <a:pt x="11604464" y="6396196"/>
                  <a:pt x="11575416" y="6396196"/>
                </a:cubicBezTo>
                <a:close/>
                <a:moveTo>
                  <a:pt x="11477728" y="6396196"/>
                </a:moveTo>
                <a:cubicBezTo>
                  <a:pt x="11455943" y="6396196"/>
                  <a:pt x="11439171" y="6404991"/>
                  <a:pt x="11439171" y="6426028"/>
                </a:cubicBezTo>
                <a:lnTo>
                  <a:pt x="11439171" y="6427580"/>
                </a:lnTo>
                <a:cubicBezTo>
                  <a:pt x="11439171" y="6444824"/>
                  <a:pt x="11450411" y="6451204"/>
                  <a:pt x="11476345" y="6453272"/>
                </a:cubicBezTo>
                <a:cubicBezTo>
                  <a:pt x="11487065" y="6454135"/>
                  <a:pt x="11490005" y="6456722"/>
                  <a:pt x="11490005" y="6462412"/>
                </a:cubicBezTo>
                <a:cubicBezTo>
                  <a:pt x="11490005" y="6467586"/>
                  <a:pt x="11486547" y="6471380"/>
                  <a:pt x="11477729" y="6471380"/>
                </a:cubicBezTo>
                <a:cubicBezTo>
                  <a:pt x="11468566" y="6471380"/>
                  <a:pt x="11465280" y="6466897"/>
                  <a:pt x="11465280" y="6460861"/>
                </a:cubicBezTo>
                <a:lnTo>
                  <a:pt x="11438134" y="6460861"/>
                </a:lnTo>
                <a:lnTo>
                  <a:pt x="11438134" y="6461724"/>
                </a:lnTo>
                <a:cubicBezTo>
                  <a:pt x="11438134" y="6479485"/>
                  <a:pt x="11450928" y="6492073"/>
                  <a:pt x="11477728" y="6492073"/>
                </a:cubicBezTo>
                <a:cubicBezTo>
                  <a:pt x="11504182" y="6492073"/>
                  <a:pt x="11517496" y="6480347"/>
                  <a:pt x="11517496" y="6461379"/>
                </a:cubicBezTo>
                <a:lnTo>
                  <a:pt x="11517496" y="6459827"/>
                </a:lnTo>
                <a:cubicBezTo>
                  <a:pt x="11517496" y="6440515"/>
                  <a:pt x="11502281" y="6435858"/>
                  <a:pt x="11479284" y="6433961"/>
                </a:cubicBezTo>
                <a:cubicBezTo>
                  <a:pt x="11468738" y="6433099"/>
                  <a:pt x="11466144" y="6430684"/>
                  <a:pt x="11466144" y="6425166"/>
                </a:cubicBezTo>
                <a:cubicBezTo>
                  <a:pt x="11466144" y="6420165"/>
                  <a:pt x="11470120" y="6416889"/>
                  <a:pt x="11477728" y="6416889"/>
                </a:cubicBezTo>
                <a:cubicBezTo>
                  <a:pt x="11486028" y="6416889"/>
                  <a:pt x="11489485" y="6421200"/>
                  <a:pt x="11489485" y="6428442"/>
                </a:cubicBezTo>
                <a:lnTo>
                  <a:pt x="11516286" y="6428442"/>
                </a:lnTo>
                <a:lnTo>
                  <a:pt x="11516286" y="6427580"/>
                </a:lnTo>
                <a:cubicBezTo>
                  <a:pt x="11516286" y="6407922"/>
                  <a:pt x="11504701" y="6396196"/>
                  <a:pt x="11477728" y="6396196"/>
                </a:cubicBezTo>
                <a:close/>
                <a:moveTo>
                  <a:pt x="11382982" y="6396196"/>
                </a:moveTo>
                <a:cubicBezTo>
                  <a:pt x="11361196" y="6396196"/>
                  <a:pt x="11344425" y="6404991"/>
                  <a:pt x="11344425" y="6426028"/>
                </a:cubicBezTo>
                <a:lnTo>
                  <a:pt x="11344425" y="6427580"/>
                </a:lnTo>
                <a:cubicBezTo>
                  <a:pt x="11344425" y="6444824"/>
                  <a:pt x="11355665" y="6451204"/>
                  <a:pt x="11381599" y="6453272"/>
                </a:cubicBezTo>
                <a:cubicBezTo>
                  <a:pt x="11392319" y="6454135"/>
                  <a:pt x="11395259" y="6456722"/>
                  <a:pt x="11395259" y="6462412"/>
                </a:cubicBezTo>
                <a:cubicBezTo>
                  <a:pt x="11395259" y="6467586"/>
                  <a:pt x="11391800" y="6471380"/>
                  <a:pt x="11382982" y="6471380"/>
                </a:cubicBezTo>
                <a:cubicBezTo>
                  <a:pt x="11373819" y="6471380"/>
                  <a:pt x="11370533" y="6466897"/>
                  <a:pt x="11370533" y="6460861"/>
                </a:cubicBezTo>
                <a:lnTo>
                  <a:pt x="11343387" y="6460861"/>
                </a:lnTo>
                <a:lnTo>
                  <a:pt x="11343387" y="6461724"/>
                </a:lnTo>
                <a:cubicBezTo>
                  <a:pt x="11343387" y="6479485"/>
                  <a:pt x="11356181" y="6492073"/>
                  <a:pt x="11382981" y="6492073"/>
                </a:cubicBezTo>
                <a:cubicBezTo>
                  <a:pt x="11409435" y="6492073"/>
                  <a:pt x="11422749" y="6480347"/>
                  <a:pt x="11422749" y="6461379"/>
                </a:cubicBezTo>
                <a:lnTo>
                  <a:pt x="11422749" y="6459827"/>
                </a:lnTo>
                <a:cubicBezTo>
                  <a:pt x="11422749" y="6440515"/>
                  <a:pt x="11407534" y="6435858"/>
                  <a:pt x="11384537" y="6433961"/>
                </a:cubicBezTo>
                <a:cubicBezTo>
                  <a:pt x="11373990" y="6433099"/>
                  <a:pt x="11371397" y="6430684"/>
                  <a:pt x="11371397" y="6425166"/>
                </a:cubicBezTo>
                <a:cubicBezTo>
                  <a:pt x="11371397" y="6420165"/>
                  <a:pt x="11375374" y="6416889"/>
                  <a:pt x="11382981" y="6416889"/>
                </a:cubicBezTo>
                <a:cubicBezTo>
                  <a:pt x="11391281" y="6416889"/>
                  <a:pt x="11394739" y="6421200"/>
                  <a:pt x="11394739" y="6428442"/>
                </a:cubicBezTo>
                <a:lnTo>
                  <a:pt x="11421540" y="6428442"/>
                </a:lnTo>
                <a:lnTo>
                  <a:pt x="11421540" y="6427580"/>
                </a:lnTo>
                <a:cubicBezTo>
                  <a:pt x="11421540" y="6407922"/>
                  <a:pt x="11409954" y="6396196"/>
                  <a:pt x="11382982" y="6396196"/>
                </a:cubicBezTo>
                <a:close/>
                <a:moveTo>
                  <a:pt x="11286506" y="6396196"/>
                </a:moveTo>
                <a:cubicBezTo>
                  <a:pt x="11256248" y="6396196"/>
                  <a:pt x="11247603" y="6411199"/>
                  <a:pt x="11247603" y="6427064"/>
                </a:cubicBezTo>
                <a:lnTo>
                  <a:pt x="11247603" y="6428615"/>
                </a:lnTo>
                <a:lnTo>
                  <a:pt x="11273365" y="6428615"/>
                </a:lnTo>
                <a:cubicBezTo>
                  <a:pt x="11273365" y="6422580"/>
                  <a:pt x="11275786" y="6416889"/>
                  <a:pt x="11285640" y="6416889"/>
                </a:cubicBezTo>
                <a:cubicBezTo>
                  <a:pt x="11294978" y="6416889"/>
                  <a:pt x="11297917" y="6421373"/>
                  <a:pt x="11298090" y="6430340"/>
                </a:cubicBezTo>
                <a:lnTo>
                  <a:pt x="11276996" y="6433616"/>
                </a:lnTo>
                <a:cubicBezTo>
                  <a:pt x="11257804" y="6436546"/>
                  <a:pt x="11244145" y="6443099"/>
                  <a:pt x="11244145" y="6462930"/>
                </a:cubicBezTo>
                <a:lnTo>
                  <a:pt x="11244145" y="6464653"/>
                </a:lnTo>
                <a:cubicBezTo>
                  <a:pt x="11244145" y="6479311"/>
                  <a:pt x="11251579" y="6492072"/>
                  <a:pt x="11272155" y="6492072"/>
                </a:cubicBezTo>
                <a:cubicBezTo>
                  <a:pt x="11284950" y="6492072"/>
                  <a:pt x="11294459" y="6487243"/>
                  <a:pt x="11300857" y="6480346"/>
                </a:cubicBezTo>
                <a:lnTo>
                  <a:pt x="11302586" y="6489830"/>
                </a:lnTo>
                <a:lnTo>
                  <a:pt x="11327139" y="6489830"/>
                </a:lnTo>
                <a:lnTo>
                  <a:pt x="11325410" y="6463964"/>
                </a:lnTo>
                <a:lnTo>
                  <a:pt x="11325410" y="6431029"/>
                </a:lnTo>
                <a:cubicBezTo>
                  <a:pt x="11325410" y="6408957"/>
                  <a:pt x="11316418" y="6396196"/>
                  <a:pt x="11286506" y="6396196"/>
                </a:cubicBezTo>
                <a:close/>
                <a:moveTo>
                  <a:pt x="11681404" y="6396194"/>
                </a:moveTo>
                <a:cubicBezTo>
                  <a:pt x="11670685" y="6396194"/>
                  <a:pt x="11662386" y="6401540"/>
                  <a:pt x="11657025" y="6409127"/>
                </a:cubicBezTo>
                <a:lnTo>
                  <a:pt x="11655123" y="6398436"/>
                </a:lnTo>
                <a:lnTo>
                  <a:pt x="11630743" y="6398436"/>
                </a:lnTo>
                <a:cubicBezTo>
                  <a:pt x="11631261" y="6407058"/>
                  <a:pt x="11631780" y="6415680"/>
                  <a:pt x="11632298" y="6424302"/>
                </a:cubicBezTo>
                <a:lnTo>
                  <a:pt x="11632298" y="6489829"/>
                </a:lnTo>
                <a:lnTo>
                  <a:pt x="11659618" y="6489829"/>
                </a:lnTo>
                <a:lnTo>
                  <a:pt x="11659618" y="6430510"/>
                </a:lnTo>
                <a:cubicBezTo>
                  <a:pt x="11662038" y="6427063"/>
                  <a:pt x="11668263" y="6422579"/>
                  <a:pt x="11679328" y="6422579"/>
                </a:cubicBezTo>
                <a:lnTo>
                  <a:pt x="11683996" y="6422579"/>
                </a:lnTo>
                <a:lnTo>
                  <a:pt x="11683996" y="6396369"/>
                </a:lnTo>
                <a:cubicBezTo>
                  <a:pt x="11683305" y="6396195"/>
                  <a:pt x="11682267" y="6396195"/>
                  <a:pt x="11681404" y="6396194"/>
                </a:cubicBezTo>
                <a:close/>
                <a:moveTo>
                  <a:pt x="10885477" y="6387229"/>
                </a:moveTo>
                <a:lnTo>
                  <a:pt x="10896542" y="6436718"/>
                </a:lnTo>
                <a:lnTo>
                  <a:pt x="10874411" y="6436718"/>
                </a:lnTo>
                <a:lnTo>
                  <a:pt x="10885477" y="6387229"/>
                </a:lnTo>
                <a:close/>
                <a:moveTo>
                  <a:pt x="11137813" y="6355327"/>
                </a:moveTo>
                <a:lnTo>
                  <a:pt x="11137813" y="6489830"/>
                </a:lnTo>
                <a:lnTo>
                  <a:pt x="11165823" y="6489830"/>
                </a:lnTo>
                <a:lnTo>
                  <a:pt x="11165823" y="6451031"/>
                </a:lnTo>
                <a:lnTo>
                  <a:pt x="11177234" y="6434821"/>
                </a:lnTo>
                <a:lnTo>
                  <a:pt x="11201786" y="6489830"/>
                </a:lnTo>
                <a:lnTo>
                  <a:pt x="11232910" y="6489830"/>
                </a:lnTo>
                <a:lnTo>
                  <a:pt x="11195043" y="6409300"/>
                </a:lnTo>
                <a:lnTo>
                  <a:pt x="11232910" y="6355327"/>
                </a:lnTo>
                <a:lnTo>
                  <a:pt x="11199020" y="6355327"/>
                </a:lnTo>
                <a:lnTo>
                  <a:pt x="11165823" y="6408093"/>
                </a:lnTo>
                <a:lnTo>
                  <a:pt x="11165823" y="6355327"/>
                </a:lnTo>
                <a:lnTo>
                  <a:pt x="11137813" y="6355327"/>
                </a:lnTo>
                <a:close/>
                <a:moveTo>
                  <a:pt x="10866285" y="6354983"/>
                </a:moveTo>
                <a:lnTo>
                  <a:pt x="10832569" y="6489830"/>
                </a:lnTo>
                <a:lnTo>
                  <a:pt x="10862654" y="6489830"/>
                </a:lnTo>
                <a:lnTo>
                  <a:pt x="10869051" y="6460860"/>
                </a:lnTo>
                <a:lnTo>
                  <a:pt x="10902076" y="6460860"/>
                </a:lnTo>
                <a:lnTo>
                  <a:pt x="10908647" y="6489830"/>
                </a:lnTo>
                <a:lnTo>
                  <a:pt x="10938558" y="6489830"/>
                </a:lnTo>
                <a:lnTo>
                  <a:pt x="10904842" y="6354983"/>
                </a:lnTo>
                <a:lnTo>
                  <a:pt x="10866285" y="6354983"/>
                </a:lnTo>
                <a:close/>
                <a:moveTo>
                  <a:pt x="10897146" y="6285745"/>
                </a:moveTo>
                <a:lnTo>
                  <a:pt x="10897146" y="6302472"/>
                </a:lnTo>
                <a:cubicBezTo>
                  <a:pt x="10894206" y="6305576"/>
                  <a:pt x="10889019" y="6309370"/>
                  <a:pt x="10881238" y="6309371"/>
                </a:cubicBezTo>
                <a:cubicBezTo>
                  <a:pt x="10873284" y="6309371"/>
                  <a:pt x="10870345" y="6304714"/>
                  <a:pt x="10870345" y="6300059"/>
                </a:cubicBezTo>
                <a:lnTo>
                  <a:pt x="10870345" y="6299024"/>
                </a:lnTo>
                <a:cubicBezTo>
                  <a:pt x="10870345" y="6293506"/>
                  <a:pt x="10873112" y="6289539"/>
                  <a:pt x="10881584" y="6288161"/>
                </a:cubicBezTo>
                <a:lnTo>
                  <a:pt x="10897146" y="6285745"/>
                </a:lnTo>
                <a:close/>
                <a:moveTo>
                  <a:pt x="11272157" y="6256258"/>
                </a:moveTo>
                <a:cubicBezTo>
                  <a:pt x="11281839" y="6256258"/>
                  <a:pt x="11286681" y="6261776"/>
                  <a:pt x="11287545" y="6273674"/>
                </a:cubicBezTo>
                <a:lnTo>
                  <a:pt x="11256769" y="6273674"/>
                </a:lnTo>
                <a:cubicBezTo>
                  <a:pt x="11257633" y="6261776"/>
                  <a:pt x="11262475" y="6256258"/>
                  <a:pt x="11272157" y="6256258"/>
                </a:cubicBezTo>
                <a:close/>
                <a:moveTo>
                  <a:pt x="11084391" y="6235566"/>
                </a:moveTo>
                <a:cubicBezTo>
                  <a:pt x="11062605" y="6235566"/>
                  <a:pt x="11045834" y="6244360"/>
                  <a:pt x="11045834" y="6265398"/>
                </a:cubicBezTo>
                <a:lnTo>
                  <a:pt x="11045834" y="6266949"/>
                </a:lnTo>
                <a:cubicBezTo>
                  <a:pt x="11045834" y="6284194"/>
                  <a:pt x="11057073" y="6290574"/>
                  <a:pt x="11083008" y="6292642"/>
                </a:cubicBezTo>
                <a:cubicBezTo>
                  <a:pt x="11093727" y="6293505"/>
                  <a:pt x="11096667" y="6296091"/>
                  <a:pt x="11096667" y="6301782"/>
                </a:cubicBezTo>
                <a:cubicBezTo>
                  <a:pt x="11096667" y="6306955"/>
                  <a:pt x="11093208" y="6310750"/>
                  <a:pt x="11084392" y="6310750"/>
                </a:cubicBezTo>
                <a:cubicBezTo>
                  <a:pt x="11075229" y="6310750"/>
                  <a:pt x="11071943" y="6306266"/>
                  <a:pt x="11071943" y="6300230"/>
                </a:cubicBezTo>
                <a:lnTo>
                  <a:pt x="11044797" y="6300230"/>
                </a:lnTo>
                <a:lnTo>
                  <a:pt x="11044797" y="6301093"/>
                </a:lnTo>
                <a:cubicBezTo>
                  <a:pt x="11044797" y="6318855"/>
                  <a:pt x="11057592" y="6331443"/>
                  <a:pt x="11084392" y="6331443"/>
                </a:cubicBezTo>
                <a:cubicBezTo>
                  <a:pt x="11110846" y="6331443"/>
                  <a:pt x="11124160" y="6319717"/>
                  <a:pt x="11124160" y="6300749"/>
                </a:cubicBezTo>
                <a:lnTo>
                  <a:pt x="11124160" y="6299197"/>
                </a:lnTo>
                <a:cubicBezTo>
                  <a:pt x="11124160" y="6279884"/>
                  <a:pt x="11108944" y="6275227"/>
                  <a:pt x="11085948" y="6273331"/>
                </a:cubicBezTo>
                <a:cubicBezTo>
                  <a:pt x="11075401" y="6272468"/>
                  <a:pt x="11072808" y="6270054"/>
                  <a:pt x="11072808" y="6264536"/>
                </a:cubicBezTo>
                <a:cubicBezTo>
                  <a:pt x="11072808" y="6259535"/>
                  <a:pt x="11076784" y="6256259"/>
                  <a:pt x="11084392" y="6256259"/>
                </a:cubicBezTo>
                <a:cubicBezTo>
                  <a:pt x="11092692" y="6256259"/>
                  <a:pt x="11096149" y="6260570"/>
                  <a:pt x="11096149" y="6267812"/>
                </a:cubicBezTo>
                <a:lnTo>
                  <a:pt x="11122949" y="6267812"/>
                </a:lnTo>
                <a:lnTo>
                  <a:pt x="11122949" y="6266949"/>
                </a:lnTo>
                <a:cubicBezTo>
                  <a:pt x="11122949" y="6247292"/>
                  <a:pt x="11111363" y="6235566"/>
                  <a:pt x="11084391" y="6235566"/>
                </a:cubicBezTo>
                <a:close/>
                <a:moveTo>
                  <a:pt x="11001057" y="6235566"/>
                </a:moveTo>
                <a:cubicBezTo>
                  <a:pt x="10986879" y="6235566"/>
                  <a:pt x="10977369" y="6241428"/>
                  <a:pt x="10971663" y="6249534"/>
                </a:cubicBezTo>
                <a:lnTo>
                  <a:pt x="10969589" y="6237807"/>
                </a:lnTo>
                <a:lnTo>
                  <a:pt x="10945210" y="6237807"/>
                </a:lnTo>
                <a:cubicBezTo>
                  <a:pt x="10945729" y="6246429"/>
                  <a:pt x="10946247" y="6255051"/>
                  <a:pt x="10946766" y="6263673"/>
                </a:cubicBezTo>
                <a:lnTo>
                  <a:pt x="10946766" y="6329199"/>
                </a:lnTo>
                <a:lnTo>
                  <a:pt x="10974084" y="6329199"/>
                </a:lnTo>
                <a:lnTo>
                  <a:pt x="10974084" y="6267639"/>
                </a:lnTo>
                <a:cubicBezTo>
                  <a:pt x="10976159" y="6264363"/>
                  <a:pt x="10981519" y="6259018"/>
                  <a:pt x="10990165" y="6259018"/>
                </a:cubicBezTo>
                <a:cubicBezTo>
                  <a:pt x="10999501" y="6259018"/>
                  <a:pt x="11002267" y="6265225"/>
                  <a:pt x="11002267" y="6271778"/>
                </a:cubicBezTo>
                <a:lnTo>
                  <a:pt x="11002267" y="6329199"/>
                </a:lnTo>
                <a:lnTo>
                  <a:pt x="11002267" y="6329200"/>
                </a:lnTo>
                <a:lnTo>
                  <a:pt x="11029415" y="6329200"/>
                </a:lnTo>
                <a:lnTo>
                  <a:pt x="11029415" y="6267295"/>
                </a:lnTo>
                <a:cubicBezTo>
                  <a:pt x="11029415" y="6250741"/>
                  <a:pt x="11021806" y="6235566"/>
                  <a:pt x="11001057" y="6235566"/>
                </a:cubicBezTo>
                <a:close/>
                <a:moveTo>
                  <a:pt x="10885562" y="6235566"/>
                </a:moveTo>
                <a:cubicBezTo>
                  <a:pt x="10855303" y="6235566"/>
                  <a:pt x="10846658" y="6250568"/>
                  <a:pt x="10846658" y="6266433"/>
                </a:cubicBezTo>
                <a:lnTo>
                  <a:pt x="10846658" y="6267985"/>
                </a:lnTo>
                <a:lnTo>
                  <a:pt x="10872420" y="6267985"/>
                </a:lnTo>
                <a:cubicBezTo>
                  <a:pt x="10872420" y="6261949"/>
                  <a:pt x="10874842" y="6256259"/>
                  <a:pt x="10884696" y="6256259"/>
                </a:cubicBezTo>
                <a:cubicBezTo>
                  <a:pt x="10894032" y="6256259"/>
                  <a:pt x="10896972" y="6260742"/>
                  <a:pt x="10897145" y="6269709"/>
                </a:cubicBezTo>
                <a:lnTo>
                  <a:pt x="10876051" y="6272985"/>
                </a:lnTo>
                <a:cubicBezTo>
                  <a:pt x="10856859" y="6275916"/>
                  <a:pt x="10843200" y="6282469"/>
                  <a:pt x="10843200" y="6302299"/>
                </a:cubicBezTo>
                <a:lnTo>
                  <a:pt x="10843200" y="6304023"/>
                </a:lnTo>
                <a:cubicBezTo>
                  <a:pt x="10843200" y="6318681"/>
                  <a:pt x="10850634" y="6331442"/>
                  <a:pt x="10871210" y="6331442"/>
                </a:cubicBezTo>
                <a:cubicBezTo>
                  <a:pt x="10884004" y="6331442"/>
                  <a:pt x="10893514" y="6326613"/>
                  <a:pt x="10899912" y="6319716"/>
                </a:cubicBezTo>
                <a:lnTo>
                  <a:pt x="10901641" y="6329200"/>
                </a:lnTo>
                <a:lnTo>
                  <a:pt x="10926195" y="6329200"/>
                </a:lnTo>
                <a:lnTo>
                  <a:pt x="10924465" y="6303335"/>
                </a:lnTo>
                <a:lnTo>
                  <a:pt x="10924465" y="6270399"/>
                </a:lnTo>
                <a:cubicBezTo>
                  <a:pt x="10924465" y="6248327"/>
                  <a:pt x="10915473" y="6235566"/>
                  <a:pt x="10885562" y="6235566"/>
                </a:cubicBezTo>
                <a:close/>
                <a:moveTo>
                  <a:pt x="11272675" y="6235565"/>
                </a:moveTo>
                <a:cubicBezTo>
                  <a:pt x="11243801" y="6235565"/>
                  <a:pt x="11229277" y="6254707"/>
                  <a:pt x="11229277" y="6281090"/>
                </a:cubicBezTo>
                <a:lnTo>
                  <a:pt x="11229277" y="6285917"/>
                </a:lnTo>
                <a:cubicBezTo>
                  <a:pt x="11229277" y="6312300"/>
                  <a:pt x="11243281" y="6331441"/>
                  <a:pt x="11273713" y="6331441"/>
                </a:cubicBezTo>
                <a:cubicBezTo>
                  <a:pt x="11300167" y="6331441"/>
                  <a:pt x="11315036" y="6317991"/>
                  <a:pt x="11315036" y="6300575"/>
                </a:cubicBezTo>
                <a:lnTo>
                  <a:pt x="11315036" y="6299885"/>
                </a:lnTo>
                <a:lnTo>
                  <a:pt x="11289274" y="6299885"/>
                </a:lnTo>
                <a:cubicBezTo>
                  <a:pt x="11289274" y="6305403"/>
                  <a:pt x="11283395" y="6310749"/>
                  <a:pt x="11273886" y="6310749"/>
                </a:cubicBezTo>
                <a:cubicBezTo>
                  <a:pt x="11263686" y="6310749"/>
                  <a:pt x="11257633" y="6306093"/>
                  <a:pt x="11256597" y="6293332"/>
                </a:cubicBezTo>
                <a:lnTo>
                  <a:pt x="11315036" y="6293332"/>
                </a:lnTo>
                <a:lnTo>
                  <a:pt x="11315036" y="6281090"/>
                </a:lnTo>
                <a:cubicBezTo>
                  <a:pt x="11315036" y="6254706"/>
                  <a:pt x="11301723" y="6235565"/>
                  <a:pt x="11272675" y="6235565"/>
                </a:cubicBezTo>
                <a:close/>
                <a:moveTo>
                  <a:pt x="10760039" y="6218840"/>
                </a:moveTo>
                <a:lnTo>
                  <a:pt x="10771796" y="6218840"/>
                </a:lnTo>
                <a:cubicBezTo>
                  <a:pt x="10795138" y="6218840"/>
                  <a:pt x="10801708" y="6231600"/>
                  <a:pt x="10801708" y="6258501"/>
                </a:cubicBezTo>
                <a:lnTo>
                  <a:pt x="10801708" y="6265398"/>
                </a:lnTo>
                <a:cubicBezTo>
                  <a:pt x="10801708" y="6292299"/>
                  <a:pt x="10795138" y="6305059"/>
                  <a:pt x="10771796" y="6305059"/>
                </a:cubicBezTo>
                <a:lnTo>
                  <a:pt x="10760039" y="6305059"/>
                </a:lnTo>
                <a:lnTo>
                  <a:pt x="10760039" y="6218840"/>
                </a:lnTo>
                <a:close/>
                <a:moveTo>
                  <a:pt x="10732028" y="6194698"/>
                </a:moveTo>
                <a:lnTo>
                  <a:pt x="10732028" y="6329200"/>
                </a:lnTo>
                <a:lnTo>
                  <a:pt x="10773352" y="6329200"/>
                </a:lnTo>
                <a:cubicBezTo>
                  <a:pt x="10813466" y="6329200"/>
                  <a:pt x="10830237" y="6311956"/>
                  <a:pt x="10830237" y="6265397"/>
                </a:cubicBezTo>
                <a:lnTo>
                  <a:pt x="10830237" y="6258500"/>
                </a:lnTo>
                <a:cubicBezTo>
                  <a:pt x="10830237" y="6211942"/>
                  <a:pt x="10813465" y="6194698"/>
                  <a:pt x="10773352" y="6194698"/>
                </a:cubicBezTo>
                <a:lnTo>
                  <a:pt x="10732028" y="6194698"/>
                </a:lnTo>
                <a:close/>
                <a:moveTo>
                  <a:pt x="11139716" y="6191250"/>
                </a:moveTo>
                <a:lnTo>
                  <a:pt x="11139716" y="6329200"/>
                </a:lnTo>
                <a:lnTo>
                  <a:pt x="11167036" y="6329200"/>
                </a:lnTo>
                <a:lnTo>
                  <a:pt x="11167036" y="6304370"/>
                </a:lnTo>
                <a:lnTo>
                  <a:pt x="11176026" y="6294023"/>
                </a:lnTo>
                <a:lnTo>
                  <a:pt x="11193317" y="6329200"/>
                </a:lnTo>
                <a:lnTo>
                  <a:pt x="11225131" y="6329200"/>
                </a:lnTo>
                <a:lnTo>
                  <a:pt x="11194873" y="6272468"/>
                </a:lnTo>
                <a:lnTo>
                  <a:pt x="11225131" y="6237807"/>
                </a:lnTo>
                <a:lnTo>
                  <a:pt x="11192451" y="6237807"/>
                </a:lnTo>
                <a:lnTo>
                  <a:pt x="11167036" y="6268847"/>
                </a:lnTo>
                <a:lnTo>
                  <a:pt x="11167036" y="6191250"/>
                </a:lnTo>
                <a:lnTo>
                  <a:pt x="11139716" y="6191250"/>
                </a:ln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2086313"/>
                </a:lnTo>
                <a:lnTo>
                  <a:pt x="6363033" y="2089486"/>
                </a:lnTo>
                <a:lnTo>
                  <a:pt x="7099633" y="4774714"/>
                </a:lnTo>
                <a:lnTo>
                  <a:pt x="12191996" y="4774714"/>
                </a:lnTo>
                <a:lnTo>
                  <a:pt x="121919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9" name="Rektangel 3">
            <a:extLst>
              <a:ext uri="{FF2B5EF4-FFF2-40B4-BE49-F238E27FC236}">
                <a16:creationId xmlns:a16="http://schemas.microsoft.com/office/drawing/2014/main" id="{30FC8D36-DB4D-A840-A416-D014F1494227}"/>
              </a:ext>
            </a:extLst>
          </p:cNvPr>
          <p:cNvSpPr/>
          <p:nvPr userDrawn="1"/>
        </p:nvSpPr>
        <p:spPr>
          <a:xfrm flipH="1" flipV="1">
            <a:off x="6432886" y="2083136"/>
            <a:ext cx="5762625" cy="2694755"/>
          </a:xfrm>
          <a:custGeom>
            <a:avLst/>
            <a:gdLst>
              <a:gd name="connsiteX0" fmla="*/ 0 w 5273675"/>
              <a:gd name="connsiteY0" fmla="*/ 0 h 2694755"/>
              <a:gd name="connsiteX1" fmla="*/ 5273675 w 5273675"/>
              <a:gd name="connsiteY1" fmla="*/ 0 h 2694755"/>
              <a:gd name="connsiteX2" fmla="*/ 5273675 w 5273675"/>
              <a:gd name="connsiteY2" fmla="*/ 2694755 h 2694755"/>
              <a:gd name="connsiteX3" fmla="*/ 0 w 5273675"/>
              <a:gd name="connsiteY3" fmla="*/ 2694755 h 2694755"/>
              <a:gd name="connsiteX4" fmla="*/ 0 w 5273675"/>
              <a:gd name="connsiteY4" fmla="*/ 0 h 2694755"/>
              <a:gd name="connsiteX0" fmla="*/ 0 w 6013450"/>
              <a:gd name="connsiteY0" fmla="*/ 0 h 2694755"/>
              <a:gd name="connsiteX1" fmla="*/ 5273675 w 6013450"/>
              <a:gd name="connsiteY1" fmla="*/ 0 h 2694755"/>
              <a:gd name="connsiteX2" fmla="*/ 6013450 w 6013450"/>
              <a:gd name="connsiteY2" fmla="*/ 2691580 h 2694755"/>
              <a:gd name="connsiteX3" fmla="*/ 0 w 6013450"/>
              <a:gd name="connsiteY3" fmla="*/ 2694755 h 2694755"/>
              <a:gd name="connsiteX4" fmla="*/ 0 w 6013450"/>
              <a:gd name="connsiteY4" fmla="*/ 0 h 2694755"/>
              <a:gd name="connsiteX0" fmla="*/ 0 w 6013450"/>
              <a:gd name="connsiteY0" fmla="*/ 0 h 2694755"/>
              <a:gd name="connsiteX1" fmla="*/ 5273675 w 6013450"/>
              <a:gd name="connsiteY1" fmla="*/ 0 h 2694755"/>
              <a:gd name="connsiteX2" fmla="*/ 6013450 w 6013450"/>
              <a:gd name="connsiteY2" fmla="*/ 2691580 h 2694755"/>
              <a:gd name="connsiteX3" fmla="*/ 250825 w 6013450"/>
              <a:gd name="connsiteY3" fmla="*/ 2694755 h 2694755"/>
              <a:gd name="connsiteX4" fmla="*/ 0 w 6013450"/>
              <a:gd name="connsiteY4" fmla="*/ 0 h 2694755"/>
              <a:gd name="connsiteX0" fmla="*/ 0 w 5762625"/>
              <a:gd name="connsiteY0" fmla="*/ 0 h 2694755"/>
              <a:gd name="connsiteX1" fmla="*/ 5022850 w 5762625"/>
              <a:gd name="connsiteY1" fmla="*/ 0 h 2694755"/>
              <a:gd name="connsiteX2" fmla="*/ 5762625 w 5762625"/>
              <a:gd name="connsiteY2" fmla="*/ 2691580 h 2694755"/>
              <a:gd name="connsiteX3" fmla="*/ 0 w 5762625"/>
              <a:gd name="connsiteY3" fmla="*/ 2694755 h 2694755"/>
              <a:gd name="connsiteX4" fmla="*/ 0 w 5762625"/>
              <a:gd name="connsiteY4" fmla="*/ 0 h 269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2625" h="2694755">
                <a:moveTo>
                  <a:pt x="0" y="0"/>
                </a:moveTo>
                <a:lnTo>
                  <a:pt x="5022850" y="0"/>
                </a:lnTo>
                <a:lnTo>
                  <a:pt x="5762625" y="2691580"/>
                </a:lnTo>
                <a:lnTo>
                  <a:pt x="0" y="26947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4D35C4C9-D90F-B440-A975-B63128AE530E}"/>
              </a:ext>
            </a:extLst>
          </p:cNvPr>
          <p:cNvSpPr/>
          <p:nvPr userDrawn="1"/>
        </p:nvSpPr>
        <p:spPr>
          <a:xfrm flipH="1" flipV="1">
            <a:off x="6356395" y="2083136"/>
            <a:ext cx="822323" cy="2694754"/>
          </a:xfrm>
          <a:custGeom>
            <a:avLst/>
            <a:gdLst>
              <a:gd name="connsiteX0" fmla="*/ 0 w 82548"/>
              <a:gd name="connsiteY0" fmla="*/ 0 h 2694754"/>
              <a:gd name="connsiteX1" fmla="*/ 82548 w 82548"/>
              <a:gd name="connsiteY1" fmla="*/ 0 h 2694754"/>
              <a:gd name="connsiteX2" fmla="*/ 82548 w 82548"/>
              <a:gd name="connsiteY2" fmla="*/ 2694754 h 2694754"/>
              <a:gd name="connsiteX3" fmla="*/ 0 w 82548"/>
              <a:gd name="connsiteY3" fmla="*/ 2694754 h 2694754"/>
              <a:gd name="connsiteX4" fmla="*/ 0 w 82548"/>
              <a:gd name="connsiteY4" fmla="*/ 0 h 2694754"/>
              <a:gd name="connsiteX0" fmla="*/ 0 w 822323"/>
              <a:gd name="connsiteY0" fmla="*/ 0 h 2694754"/>
              <a:gd name="connsiteX1" fmla="*/ 822323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5079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11200 w 822323"/>
              <a:gd name="connsiteY3" fmla="*/ 25931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1579"/>
              <a:gd name="connsiteX1" fmla="*/ 82548 w 822323"/>
              <a:gd name="connsiteY1" fmla="*/ 0 h 2691579"/>
              <a:gd name="connsiteX2" fmla="*/ 822323 w 822323"/>
              <a:gd name="connsiteY2" fmla="*/ 2688404 h 2691579"/>
              <a:gd name="connsiteX3" fmla="*/ 739775 w 822323"/>
              <a:gd name="connsiteY3" fmla="*/ 2691579 h 2691579"/>
              <a:gd name="connsiteX4" fmla="*/ 0 w 822323"/>
              <a:gd name="connsiteY4" fmla="*/ 0 h 2691579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323" h="2694754">
                <a:moveTo>
                  <a:pt x="0" y="0"/>
                </a:moveTo>
                <a:lnTo>
                  <a:pt x="82548" y="0"/>
                </a:lnTo>
                <a:lnTo>
                  <a:pt x="822323" y="2694754"/>
                </a:lnTo>
                <a:lnTo>
                  <a:pt x="739775" y="2691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3F661991-2BC1-974C-94C4-9A591071A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2792" y="2530979"/>
            <a:ext cx="4513573" cy="124773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DIN</a:t>
            </a:r>
            <a:br>
              <a:rPr lang="da-DK" dirty="0"/>
            </a:br>
            <a:r>
              <a:rPr lang="da-DK" dirty="0"/>
              <a:t>TITEL HER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5E293A34-41EE-E942-8774-6B25FDF445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8410" y="3837973"/>
            <a:ext cx="4576763" cy="55688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</p:spTree>
    <p:extLst>
      <p:ext uri="{BB962C8B-B14F-4D97-AF65-F5344CB8AC3E}">
        <p14:creationId xmlns:p14="http://schemas.microsoft.com/office/powerpoint/2010/main" val="222597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F9EC2226-3AC5-5A48-8A01-62FB8E8978C9}"/>
              </a:ext>
            </a:extLst>
          </p:cNvPr>
          <p:cNvSpPr/>
          <p:nvPr userDrawn="1"/>
        </p:nvSpPr>
        <p:spPr>
          <a:xfrm>
            <a:off x="0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6086AA52-65A6-BD49-8BE2-9625A6AB7A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496" y="1907250"/>
            <a:ext cx="4576763" cy="18809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DIN TITEL</a:t>
            </a:r>
            <a:br>
              <a:rPr lang="da-DK" dirty="0"/>
            </a:br>
            <a:r>
              <a:rPr lang="da-DK" dirty="0"/>
              <a:t>HER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22467480-7806-E243-95D6-58D228AA52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58" y="4092309"/>
            <a:ext cx="4576763" cy="55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  <p:sp>
        <p:nvSpPr>
          <p:cNvPr id="10" name="Rektangel 6">
            <a:extLst>
              <a:ext uri="{FF2B5EF4-FFF2-40B4-BE49-F238E27FC236}">
                <a16:creationId xmlns:a16="http://schemas.microsoft.com/office/drawing/2014/main" id="{6C6D5DA8-1B32-1C4A-8825-2687DC9905A7}"/>
              </a:ext>
            </a:extLst>
          </p:cNvPr>
          <p:cNvSpPr/>
          <p:nvPr userDrawn="1"/>
        </p:nvSpPr>
        <p:spPr>
          <a:xfrm>
            <a:off x="1016000" y="1530351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5FC3871-9083-E445-8FD4-839D6EB22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714" y="5847223"/>
            <a:ext cx="1582208" cy="49997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7BD8F24-4F0D-1F43-84FC-383AB0F55FB4}"/>
              </a:ext>
            </a:extLst>
          </p:cNvPr>
          <p:cNvSpPr/>
          <p:nvPr userDrawn="1"/>
        </p:nvSpPr>
        <p:spPr>
          <a:xfrm>
            <a:off x="5813638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06CCA056-8037-DB4C-8CCA-BCE244EFA0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0194" y="0"/>
            <a:ext cx="6311807" cy="6857999"/>
          </a:xfrm>
          <a:custGeom>
            <a:avLst/>
            <a:gdLst>
              <a:gd name="connsiteX0" fmla="*/ 0 w 6311807"/>
              <a:gd name="connsiteY0" fmla="*/ 0 h 6857999"/>
              <a:gd name="connsiteX1" fmla="*/ 6311807 w 6311807"/>
              <a:gd name="connsiteY1" fmla="*/ 0 h 6857999"/>
              <a:gd name="connsiteX2" fmla="*/ 6311807 w 6311807"/>
              <a:gd name="connsiteY2" fmla="*/ 6857999 h 6857999"/>
              <a:gd name="connsiteX3" fmla="*/ 1869982 w 631180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1807" h="6857999">
                <a:moveTo>
                  <a:pt x="0" y="0"/>
                </a:moveTo>
                <a:lnTo>
                  <a:pt x="6311807" y="0"/>
                </a:lnTo>
                <a:lnTo>
                  <a:pt x="6311807" y="6857999"/>
                </a:lnTo>
                <a:lnTo>
                  <a:pt x="1869982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8950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6">
            <a:extLst>
              <a:ext uri="{FF2B5EF4-FFF2-40B4-BE49-F238E27FC236}">
                <a16:creationId xmlns:a16="http://schemas.microsoft.com/office/drawing/2014/main" id="{7261E335-2F28-8040-BE48-A22AF1D00530}"/>
              </a:ext>
            </a:extLst>
          </p:cNvPr>
          <p:cNvSpPr>
            <a:spLocks noChangeAspect="1"/>
          </p:cNvSpPr>
          <p:nvPr userDrawn="1"/>
        </p:nvSpPr>
        <p:spPr>
          <a:xfrm>
            <a:off x="10663409" y="6219950"/>
            <a:ext cx="1034149" cy="14400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  <a:gd name="connsiteX0" fmla="*/ 26584 w 984249"/>
              <a:gd name="connsiteY0" fmla="*/ 0 h 133350"/>
              <a:gd name="connsiteX1" fmla="*/ 984249 w 984249"/>
              <a:gd name="connsiteY1" fmla="*/ 0 h 133350"/>
              <a:gd name="connsiteX2" fmla="*/ 984249 w 984249"/>
              <a:gd name="connsiteY2" fmla="*/ 130175 h 133350"/>
              <a:gd name="connsiteX3" fmla="*/ 0 w 984249"/>
              <a:gd name="connsiteY3" fmla="*/ 133350 h 133350"/>
              <a:gd name="connsiteX4" fmla="*/ 26584 w 984249"/>
              <a:gd name="connsiteY4" fmla="*/ 0 h 133350"/>
              <a:gd name="connsiteX0" fmla="*/ 0 w 957665"/>
              <a:gd name="connsiteY0" fmla="*/ 0 h 133350"/>
              <a:gd name="connsiteX1" fmla="*/ 957665 w 957665"/>
              <a:gd name="connsiteY1" fmla="*/ 0 h 133350"/>
              <a:gd name="connsiteX2" fmla="*/ 957665 w 957665"/>
              <a:gd name="connsiteY2" fmla="*/ 130175 h 133350"/>
              <a:gd name="connsiteX3" fmla="*/ 38100 w 957665"/>
              <a:gd name="connsiteY3" fmla="*/ 133350 h 133350"/>
              <a:gd name="connsiteX4" fmla="*/ 0 w 957665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665" h="133350">
                <a:moveTo>
                  <a:pt x="0" y="0"/>
                </a:moveTo>
                <a:lnTo>
                  <a:pt x="957665" y="0"/>
                </a:lnTo>
                <a:lnTo>
                  <a:pt x="957665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3">
            <a:extLst>
              <a:ext uri="{FF2B5EF4-FFF2-40B4-BE49-F238E27FC236}">
                <a16:creationId xmlns:a16="http://schemas.microsoft.com/office/drawing/2014/main" id="{7FE82802-D3DE-6A4F-9078-DA9F6BA43841}"/>
              </a:ext>
            </a:extLst>
          </p:cNvPr>
          <p:cNvSpPr/>
          <p:nvPr userDrawn="1"/>
        </p:nvSpPr>
        <p:spPr>
          <a:xfrm>
            <a:off x="0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468724C7-13AE-184C-8639-9D15807BA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58" y="1064496"/>
            <a:ext cx="4979736" cy="9399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4F53CED1-8C74-6140-B25E-BD805D4223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501" y="2184753"/>
            <a:ext cx="4979735" cy="3440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4565142-3775-D74D-A9C5-849166904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714" y="5946729"/>
            <a:ext cx="1267314" cy="400471"/>
          </a:xfrm>
          <a:prstGeom prst="rect">
            <a:avLst/>
          </a:prstGeom>
        </p:spPr>
      </p:pic>
      <p:sp>
        <p:nvSpPr>
          <p:cNvPr id="9" name="Rektangel 1">
            <a:extLst>
              <a:ext uri="{FF2B5EF4-FFF2-40B4-BE49-F238E27FC236}">
                <a16:creationId xmlns:a16="http://schemas.microsoft.com/office/drawing/2014/main" id="{2BF4EF36-87F8-6840-B83A-809D155ECE9A}"/>
              </a:ext>
            </a:extLst>
          </p:cNvPr>
          <p:cNvSpPr/>
          <p:nvPr userDrawn="1"/>
        </p:nvSpPr>
        <p:spPr>
          <a:xfrm>
            <a:off x="5813638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Pladsholder til billede 22">
            <a:extLst>
              <a:ext uri="{FF2B5EF4-FFF2-40B4-BE49-F238E27FC236}">
                <a16:creationId xmlns:a16="http://schemas.microsoft.com/office/drawing/2014/main" id="{104077E7-D034-F04F-AE14-11167D3B07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0194" y="0"/>
            <a:ext cx="6311807" cy="6857999"/>
          </a:xfrm>
          <a:custGeom>
            <a:avLst/>
            <a:gdLst>
              <a:gd name="connsiteX0" fmla="*/ 4789564 w 6311807"/>
              <a:gd name="connsiteY0" fmla="*/ 6223464 h 6857999"/>
              <a:gd name="connsiteX1" fmla="*/ 4827664 w 6311807"/>
              <a:gd name="connsiteY1" fmla="*/ 6356814 h 6857999"/>
              <a:gd name="connsiteX2" fmla="*/ 5811913 w 6311807"/>
              <a:gd name="connsiteY2" fmla="*/ 6353639 h 6857999"/>
              <a:gd name="connsiteX3" fmla="*/ 5811913 w 6311807"/>
              <a:gd name="connsiteY3" fmla="*/ 6223464 h 6857999"/>
              <a:gd name="connsiteX4" fmla="*/ 0 w 6311807"/>
              <a:gd name="connsiteY4" fmla="*/ 0 h 6857999"/>
              <a:gd name="connsiteX5" fmla="*/ 6311807 w 6311807"/>
              <a:gd name="connsiteY5" fmla="*/ 0 h 6857999"/>
              <a:gd name="connsiteX6" fmla="*/ 6311807 w 6311807"/>
              <a:gd name="connsiteY6" fmla="*/ 6857999 h 6857999"/>
              <a:gd name="connsiteX7" fmla="*/ 1869982 w 6311807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07" h="6857999">
                <a:moveTo>
                  <a:pt x="4789564" y="6223464"/>
                </a:moveTo>
                <a:lnTo>
                  <a:pt x="4827664" y="6356814"/>
                </a:lnTo>
                <a:lnTo>
                  <a:pt x="5811913" y="6353639"/>
                </a:lnTo>
                <a:lnTo>
                  <a:pt x="5811913" y="6223464"/>
                </a:lnTo>
                <a:close/>
                <a:moveTo>
                  <a:pt x="0" y="0"/>
                </a:moveTo>
                <a:lnTo>
                  <a:pt x="6311807" y="0"/>
                </a:lnTo>
                <a:lnTo>
                  <a:pt x="6311807" y="6857999"/>
                </a:lnTo>
                <a:lnTo>
                  <a:pt x="1869982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093170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+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6">
            <a:extLst>
              <a:ext uri="{FF2B5EF4-FFF2-40B4-BE49-F238E27FC236}">
                <a16:creationId xmlns:a16="http://schemas.microsoft.com/office/drawing/2014/main" id="{7261E335-2F28-8040-BE48-A22AF1D00530}"/>
              </a:ext>
            </a:extLst>
          </p:cNvPr>
          <p:cNvSpPr>
            <a:spLocks noChangeAspect="1"/>
          </p:cNvSpPr>
          <p:nvPr userDrawn="1"/>
        </p:nvSpPr>
        <p:spPr>
          <a:xfrm>
            <a:off x="10663409" y="6219950"/>
            <a:ext cx="1034149" cy="14400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  <a:gd name="connsiteX0" fmla="*/ 26584 w 984249"/>
              <a:gd name="connsiteY0" fmla="*/ 0 h 133350"/>
              <a:gd name="connsiteX1" fmla="*/ 984249 w 984249"/>
              <a:gd name="connsiteY1" fmla="*/ 0 h 133350"/>
              <a:gd name="connsiteX2" fmla="*/ 984249 w 984249"/>
              <a:gd name="connsiteY2" fmla="*/ 130175 h 133350"/>
              <a:gd name="connsiteX3" fmla="*/ 0 w 984249"/>
              <a:gd name="connsiteY3" fmla="*/ 133350 h 133350"/>
              <a:gd name="connsiteX4" fmla="*/ 26584 w 984249"/>
              <a:gd name="connsiteY4" fmla="*/ 0 h 133350"/>
              <a:gd name="connsiteX0" fmla="*/ 0 w 957665"/>
              <a:gd name="connsiteY0" fmla="*/ 0 h 133350"/>
              <a:gd name="connsiteX1" fmla="*/ 957665 w 957665"/>
              <a:gd name="connsiteY1" fmla="*/ 0 h 133350"/>
              <a:gd name="connsiteX2" fmla="*/ 957665 w 957665"/>
              <a:gd name="connsiteY2" fmla="*/ 130175 h 133350"/>
              <a:gd name="connsiteX3" fmla="*/ 38100 w 957665"/>
              <a:gd name="connsiteY3" fmla="*/ 133350 h 133350"/>
              <a:gd name="connsiteX4" fmla="*/ 0 w 957665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665" h="133350">
                <a:moveTo>
                  <a:pt x="0" y="0"/>
                </a:moveTo>
                <a:lnTo>
                  <a:pt x="957665" y="0"/>
                </a:lnTo>
                <a:lnTo>
                  <a:pt x="957665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3">
            <a:extLst>
              <a:ext uri="{FF2B5EF4-FFF2-40B4-BE49-F238E27FC236}">
                <a16:creationId xmlns:a16="http://schemas.microsoft.com/office/drawing/2014/main" id="{7FE82802-D3DE-6A4F-9078-DA9F6BA43841}"/>
              </a:ext>
            </a:extLst>
          </p:cNvPr>
          <p:cNvSpPr/>
          <p:nvPr userDrawn="1"/>
        </p:nvSpPr>
        <p:spPr>
          <a:xfrm>
            <a:off x="0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468724C7-13AE-184C-8639-9D15807BA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58" y="1064496"/>
            <a:ext cx="4979736" cy="9399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4F53CED1-8C74-6140-B25E-BD805D4223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501" y="2184753"/>
            <a:ext cx="4979735" cy="3440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4565142-3775-D74D-A9C5-849166904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714" y="5946729"/>
            <a:ext cx="1267314" cy="400471"/>
          </a:xfrm>
          <a:prstGeom prst="rect">
            <a:avLst/>
          </a:prstGeom>
        </p:spPr>
      </p:pic>
      <p:sp>
        <p:nvSpPr>
          <p:cNvPr id="13" name="Rektangel 1">
            <a:extLst>
              <a:ext uri="{FF2B5EF4-FFF2-40B4-BE49-F238E27FC236}">
                <a16:creationId xmlns:a16="http://schemas.microsoft.com/office/drawing/2014/main" id="{CA668F9B-7A31-8F46-B728-3951903F1D50}"/>
              </a:ext>
            </a:extLst>
          </p:cNvPr>
          <p:cNvSpPr/>
          <p:nvPr userDrawn="1"/>
        </p:nvSpPr>
        <p:spPr>
          <a:xfrm>
            <a:off x="5813638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2289D887-90C7-B544-81F7-65C9AD7E5A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0194" y="0"/>
            <a:ext cx="3136637" cy="3428999"/>
          </a:xfrm>
          <a:custGeom>
            <a:avLst/>
            <a:gdLst>
              <a:gd name="connsiteX0" fmla="*/ 0 w 3136637"/>
              <a:gd name="connsiteY0" fmla="*/ 0 h 3428999"/>
              <a:gd name="connsiteX1" fmla="*/ 3136637 w 3136637"/>
              <a:gd name="connsiteY1" fmla="*/ 0 h 3428999"/>
              <a:gd name="connsiteX2" fmla="*/ 3136637 w 3136637"/>
              <a:gd name="connsiteY2" fmla="*/ 3428999 h 3428999"/>
              <a:gd name="connsiteX3" fmla="*/ 934991 w 3136637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6637" h="3428999">
                <a:moveTo>
                  <a:pt x="0" y="0"/>
                </a:moveTo>
                <a:lnTo>
                  <a:pt x="3136637" y="0"/>
                </a:lnTo>
                <a:lnTo>
                  <a:pt x="3136637" y="3428999"/>
                </a:lnTo>
                <a:lnTo>
                  <a:pt x="934991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7" name="Pladsholder til billede 26">
            <a:extLst>
              <a:ext uri="{FF2B5EF4-FFF2-40B4-BE49-F238E27FC236}">
                <a16:creationId xmlns:a16="http://schemas.microsoft.com/office/drawing/2014/main" id="{39273DFF-A49A-7E4E-AB9D-21175774FB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15185" y="3428999"/>
            <a:ext cx="5376816" cy="3429000"/>
          </a:xfrm>
          <a:custGeom>
            <a:avLst/>
            <a:gdLst>
              <a:gd name="connsiteX0" fmla="*/ 3854573 w 5376816"/>
              <a:gd name="connsiteY0" fmla="*/ 2794465 h 3429000"/>
              <a:gd name="connsiteX1" fmla="*/ 3892673 w 5376816"/>
              <a:gd name="connsiteY1" fmla="*/ 2927815 h 3429000"/>
              <a:gd name="connsiteX2" fmla="*/ 4876922 w 5376816"/>
              <a:gd name="connsiteY2" fmla="*/ 2924640 h 3429000"/>
              <a:gd name="connsiteX3" fmla="*/ 4876922 w 5376816"/>
              <a:gd name="connsiteY3" fmla="*/ 2794465 h 3429000"/>
              <a:gd name="connsiteX4" fmla="*/ 0 w 5376816"/>
              <a:gd name="connsiteY4" fmla="*/ 0 h 3429000"/>
              <a:gd name="connsiteX5" fmla="*/ 2201646 w 5376816"/>
              <a:gd name="connsiteY5" fmla="*/ 0 h 3429000"/>
              <a:gd name="connsiteX6" fmla="*/ 2207701 w 5376816"/>
              <a:gd name="connsiteY6" fmla="*/ 0 h 3429000"/>
              <a:gd name="connsiteX7" fmla="*/ 5376816 w 5376816"/>
              <a:gd name="connsiteY7" fmla="*/ 0 h 3429000"/>
              <a:gd name="connsiteX8" fmla="*/ 5376816 w 5376816"/>
              <a:gd name="connsiteY8" fmla="*/ 3429000 h 3429000"/>
              <a:gd name="connsiteX9" fmla="*/ 934991 w 5376816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816" h="3429000">
                <a:moveTo>
                  <a:pt x="3854573" y="2794465"/>
                </a:moveTo>
                <a:lnTo>
                  <a:pt x="3892673" y="2927815"/>
                </a:lnTo>
                <a:lnTo>
                  <a:pt x="4876922" y="2924640"/>
                </a:lnTo>
                <a:lnTo>
                  <a:pt x="4876922" y="2794465"/>
                </a:lnTo>
                <a:close/>
                <a:moveTo>
                  <a:pt x="0" y="0"/>
                </a:moveTo>
                <a:lnTo>
                  <a:pt x="2201646" y="0"/>
                </a:lnTo>
                <a:lnTo>
                  <a:pt x="2207701" y="0"/>
                </a:lnTo>
                <a:lnTo>
                  <a:pt x="5376816" y="0"/>
                </a:lnTo>
                <a:lnTo>
                  <a:pt x="5376816" y="3429000"/>
                </a:lnTo>
                <a:lnTo>
                  <a:pt x="934991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23C50213-6E14-7E44-8118-DA7B8DE3F7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200" y="0"/>
            <a:ext cx="3178800" cy="3428999"/>
          </a:xfrm>
          <a:custGeom>
            <a:avLst/>
            <a:gdLst>
              <a:gd name="connsiteX0" fmla="*/ 0 w 3169115"/>
              <a:gd name="connsiteY0" fmla="*/ 0 h 3428999"/>
              <a:gd name="connsiteX1" fmla="*/ 3169115 w 3169115"/>
              <a:gd name="connsiteY1" fmla="*/ 0 h 3428999"/>
              <a:gd name="connsiteX2" fmla="*/ 3169115 w 3169115"/>
              <a:gd name="connsiteY2" fmla="*/ 3428999 h 3428999"/>
              <a:gd name="connsiteX3" fmla="*/ 0 w 3169115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115" h="3428999">
                <a:moveTo>
                  <a:pt x="0" y="0"/>
                </a:moveTo>
                <a:lnTo>
                  <a:pt x="3169115" y="0"/>
                </a:lnTo>
                <a:lnTo>
                  <a:pt x="3169115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6913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37571E-3468-054E-958A-0E3E224D3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  <p:sp>
        <p:nvSpPr>
          <p:cNvPr id="7" name="Rektangel 1">
            <a:extLst>
              <a:ext uri="{FF2B5EF4-FFF2-40B4-BE49-F238E27FC236}">
                <a16:creationId xmlns:a16="http://schemas.microsoft.com/office/drawing/2014/main" id="{679245EB-03EE-CE49-8A49-C0C9635FAB0B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0453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1 spal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24A730DA-CC2E-AF47-BCDC-DD4430EAD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575958" cy="3767929"/>
          </a:xfrm>
          <a:prstGeom prst="rect">
            <a:avLst/>
          </a:prstGeom>
        </p:spPr>
        <p:txBody>
          <a:bodyPr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sp>
        <p:nvSpPr>
          <p:cNvPr id="9" name="Rektangel 1">
            <a:extLst>
              <a:ext uri="{FF2B5EF4-FFF2-40B4-BE49-F238E27FC236}">
                <a16:creationId xmlns:a16="http://schemas.microsoft.com/office/drawing/2014/main" id="{3257643D-E5D4-1742-BB8A-8CE4F1137281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BED5C7A-7CE5-314C-80EE-553AAB8DF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65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2 spal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3161F4C5-38BB-3D42-A221-D43EB245F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285288" cy="3767929"/>
          </a:xfrm>
          <a:prstGeom prst="rect">
            <a:avLst/>
          </a:prstGeom>
        </p:spPr>
        <p:txBody>
          <a:bodyPr numCol="2" spcCol="504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10" name="Rektangel 1">
            <a:extLst>
              <a:ext uri="{FF2B5EF4-FFF2-40B4-BE49-F238E27FC236}">
                <a16:creationId xmlns:a16="http://schemas.microsoft.com/office/drawing/2014/main" id="{EE5500CE-D35D-074F-B451-5809AC19CAC7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698C1FD-8DCC-2B4C-967F-3C088D6D5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92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F9A96ED-9E23-9E49-8048-1EEE241492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32756" y="1327613"/>
            <a:ext cx="1041400" cy="787400"/>
          </a:xfrm>
          <a:prstGeom prst="rect">
            <a:avLst/>
          </a:prstGeom>
        </p:spPr>
      </p:pic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F799057-64F5-0847-BCAE-46E38AFD0B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1845" y="2420959"/>
            <a:ext cx="9388235" cy="2847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5500" b="1" i="0" spc="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evt. citat.</a:t>
            </a:r>
          </a:p>
        </p:txBody>
      </p:sp>
      <p:sp>
        <p:nvSpPr>
          <p:cNvPr id="9" name="Rektangel 1">
            <a:extLst>
              <a:ext uri="{FF2B5EF4-FFF2-40B4-BE49-F238E27FC236}">
                <a16:creationId xmlns:a16="http://schemas.microsoft.com/office/drawing/2014/main" id="{B176EC95-CA86-2546-BD5E-3F42803EBF40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7FDDC39-46A2-FC4D-8A15-E0240BB292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90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EDFB6A99-0EBF-714C-BC6B-EA8351172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0129" y="2239288"/>
            <a:ext cx="9176288" cy="1926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sz="8800" b="1" i="0" spc="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POINTE</a:t>
            </a:r>
          </a:p>
        </p:txBody>
      </p:sp>
      <p:sp>
        <p:nvSpPr>
          <p:cNvPr id="8" name="Rektangel 1">
            <a:extLst>
              <a:ext uri="{FF2B5EF4-FFF2-40B4-BE49-F238E27FC236}">
                <a16:creationId xmlns:a16="http://schemas.microsoft.com/office/drawing/2014/main" id="{5A26B15C-41FC-0844-8A9B-6DA8CF712685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51B3AAA-4496-A04F-A95C-7AB36C022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37571E-3468-054E-958A-0E3E224D3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  <p:sp>
        <p:nvSpPr>
          <p:cNvPr id="7" name="Rektangel 1">
            <a:extLst>
              <a:ext uri="{FF2B5EF4-FFF2-40B4-BE49-F238E27FC236}">
                <a16:creationId xmlns:a16="http://schemas.microsoft.com/office/drawing/2014/main" id="{0AB8C988-F29F-5D4A-BF43-9403FF217F2A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5998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1 spal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37571E-3468-054E-958A-0E3E224D3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accent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24A730DA-CC2E-AF47-BCDC-DD4430EAD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575958" cy="3767929"/>
          </a:xfrm>
          <a:prstGeom prst="rect">
            <a:avLst/>
          </a:prstGeom>
        </p:spPr>
        <p:txBody>
          <a:bodyPr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sp>
        <p:nvSpPr>
          <p:cNvPr id="9" name="Rektangel 1">
            <a:extLst>
              <a:ext uri="{FF2B5EF4-FFF2-40B4-BE49-F238E27FC236}">
                <a16:creationId xmlns:a16="http://schemas.microsoft.com/office/drawing/2014/main" id="{8D914D7A-BDE4-C54C-98C8-82331B3DE8FA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2856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2 spal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37571E-3468-054E-958A-0E3E224D3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accent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D3727B9-3B3A-FE4A-B4A5-9BAC41DD8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285288" cy="3767929"/>
          </a:xfrm>
          <a:prstGeom prst="rect">
            <a:avLst/>
          </a:prstGeom>
        </p:spPr>
        <p:txBody>
          <a:bodyPr numCol="2" spcCol="504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10" name="Rektangel 1">
            <a:extLst>
              <a:ext uri="{FF2B5EF4-FFF2-40B4-BE49-F238E27FC236}">
                <a16:creationId xmlns:a16="http://schemas.microsoft.com/office/drawing/2014/main" id="{714FF703-2D8D-8E4A-B256-6BC86CF22569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4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7B8C4340-9887-E44C-B3A6-66F0BF11AC7E}"/>
              </a:ext>
            </a:extLst>
          </p:cNvPr>
          <p:cNvSpPr/>
          <p:nvPr userDrawn="1"/>
        </p:nvSpPr>
        <p:spPr>
          <a:xfrm flipH="1">
            <a:off x="4476623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78BF23D3-3883-9542-845D-0B466B895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4763" y="1907250"/>
            <a:ext cx="4576763" cy="18809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DIN TITEL</a:t>
            </a:r>
            <a:br>
              <a:rPr lang="da-DK" dirty="0"/>
            </a:br>
            <a:r>
              <a:rPr lang="da-DK" dirty="0"/>
              <a:t>HER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4E3BBB1F-DB27-2541-A06E-BE6C480B5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8825" y="4092309"/>
            <a:ext cx="4576763" cy="55688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  <p:sp>
        <p:nvSpPr>
          <p:cNvPr id="19" name="Rektangel 6">
            <a:extLst>
              <a:ext uri="{FF2B5EF4-FFF2-40B4-BE49-F238E27FC236}">
                <a16:creationId xmlns:a16="http://schemas.microsoft.com/office/drawing/2014/main" id="{96722417-D3DE-E744-88A3-D508E677A340}"/>
              </a:ext>
            </a:extLst>
          </p:cNvPr>
          <p:cNvSpPr/>
          <p:nvPr userDrawn="1"/>
        </p:nvSpPr>
        <p:spPr>
          <a:xfrm>
            <a:off x="10403310" y="1530351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4E99E52-4AA6-734C-A8E6-EF45247E1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7980" y="5847223"/>
            <a:ext cx="1582208" cy="499978"/>
          </a:xfrm>
          <a:prstGeom prst="rect">
            <a:avLst/>
          </a:prstGeom>
        </p:spPr>
      </p:pic>
      <p:sp>
        <p:nvSpPr>
          <p:cNvPr id="10" name="Rektangel 1">
            <a:extLst>
              <a:ext uri="{FF2B5EF4-FFF2-40B4-BE49-F238E27FC236}">
                <a16:creationId xmlns:a16="http://schemas.microsoft.com/office/drawing/2014/main" id="{4F06F260-5D88-9F4F-8404-68C8C7CF17FA}"/>
              </a:ext>
            </a:extLst>
          </p:cNvPr>
          <p:cNvSpPr/>
          <p:nvPr userDrawn="1"/>
        </p:nvSpPr>
        <p:spPr>
          <a:xfrm flipH="1">
            <a:off x="4434271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77AB6F5C-1383-EA41-9D54-29269342A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348" y="0"/>
            <a:ext cx="6321205" cy="6858000"/>
          </a:xfrm>
          <a:custGeom>
            <a:avLst/>
            <a:gdLst>
              <a:gd name="connsiteX0" fmla="*/ 0 w 6346605"/>
              <a:gd name="connsiteY0" fmla="*/ 0 h 6858000"/>
              <a:gd name="connsiteX1" fmla="*/ 6346605 w 6346605"/>
              <a:gd name="connsiteY1" fmla="*/ 0 h 6858000"/>
              <a:gd name="connsiteX2" fmla="*/ 4476622 w 6346605"/>
              <a:gd name="connsiteY2" fmla="*/ 6858000 h 6858000"/>
              <a:gd name="connsiteX3" fmla="*/ 0 w 6346605"/>
              <a:gd name="connsiteY3" fmla="*/ 6858000 h 6858000"/>
              <a:gd name="connsiteX0" fmla="*/ 0 w 6346605"/>
              <a:gd name="connsiteY0" fmla="*/ 0 h 6858000"/>
              <a:gd name="connsiteX1" fmla="*/ 6346605 w 6346605"/>
              <a:gd name="connsiteY1" fmla="*/ 0 h 6858000"/>
              <a:gd name="connsiteX2" fmla="*/ 4451222 w 6346605"/>
              <a:gd name="connsiteY2" fmla="*/ 6858000 h 6858000"/>
              <a:gd name="connsiteX3" fmla="*/ 0 w 6346605"/>
              <a:gd name="connsiteY3" fmla="*/ 6858000 h 6858000"/>
              <a:gd name="connsiteX4" fmla="*/ 0 w 6346605"/>
              <a:gd name="connsiteY4" fmla="*/ 0 h 6858000"/>
              <a:gd name="connsiteX0" fmla="*/ 0 w 6346605"/>
              <a:gd name="connsiteY0" fmla="*/ 0 h 6858000"/>
              <a:gd name="connsiteX1" fmla="*/ 6346605 w 6346605"/>
              <a:gd name="connsiteY1" fmla="*/ 0 h 6858000"/>
              <a:gd name="connsiteX2" fmla="*/ 4448047 w 6346605"/>
              <a:gd name="connsiteY2" fmla="*/ 6858000 h 6858000"/>
              <a:gd name="connsiteX3" fmla="*/ 0 w 6346605"/>
              <a:gd name="connsiteY3" fmla="*/ 6858000 h 6858000"/>
              <a:gd name="connsiteX4" fmla="*/ 0 w 6346605"/>
              <a:gd name="connsiteY4" fmla="*/ 0 h 6858000"/>
              <a:gd name="connsiteX0" fmla="*/ 0 w 6321205"/>
              <a:gd name="connsiteY0" fmla="*/ 0 h 6858000"/>
              <a:gd name="connsiteX1" fmla="*/ 6321205 w 6321205"/>
              <a:gd name="connsiteY1" fmla="*/ 0 h 6858000"/>
              <a:gd name="connsiteX2" fmla="*/ 4448047 w 6321205"/>
              <a:gd name="connsiteY2" fmla="*/ 6858000 h 6858000"/>
              <a:gd name="connsiteX3" fmla="*/ 0 w 6321205"/>
              <a:gd name="connsiteY3" fmla="*/ 6858000 h 6858000"/>
              <a:gd name="connsiteX4" fmla="*/ 0 w 63212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1205" h="6858000">
                <a:moveTo>
                  <a:pt x="0" y="0"/>
                </a:moveTo>
                <a:lnTo>
                  <a:pt x="6321205" y="0"/>
                </a:lnTo>
                <a:lnTo>
                  <a:pt x="44480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565611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37571E-3468-054E-958A-0E3E224D3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71FA1080-63C2-A94C-905B-6A58DC0AA4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1845" y="2420959"/>
            <a:ext cx="9388235" cy="2847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5500" b="1" i="0" spc="0" baseline="0">
                <a:solidFill>
                  <a:schemeClr val="accent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evt. citat.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9ED14AA-CD59-5C40-94C3-B0C4AEA7A0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32756" y="1327613"/>
            <a:ext cx="1041400" cy="787400"/>
          </a:xfrm>
          <a:prstGeom prst="rect">
            <a:avLst/>
          </a:prstGeom>
        </p:spPr>
      </p:pic>
      <p:sp>
        <p:nvSpPr>
          <p:cNvPr id="9" name="Rektangel 1">
            <a:extLst>
              <a:ext uri="{FF2B5EF4-FFF2-40B4-BE49-F238E27FC236}">
                <a16:creationId xmlns:a16="http://schemas.microsoft.com/office/drawing/2014/main" id="{EAADFE3B-E15F-B44F-A450-88A98227B716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1070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37571E-3468-054E-958A-0E3E224D3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8913"/>
            <a:ext cx="953256" cy="301228"/>
          </a:xfrm>
          <a:prstGeom prst="rect">
            <a:avLst/>
          </a:prstGeom>
        </p:spPr>
      </p:pic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102B7364-6EDC-5A42-A7E2-7C01B769F7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0129" y="2239288"/>
            <a:ext cx="9176288" cy="1926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sz="8800" b="1" i="0" spc="0" baseline="0">
                <a:solidFill>
                  <a:schemeClr val="accent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POINTE</a:t>
            </a:r>
          </a:p>
        </p:txBody>
      </p:sp>
      <p:sp>
        <p:nvSpPr>
          <p:cNvPr id="8" name="Rektangel 1">
            <a:extLst>
              <a:ext uri="{FF2B5EF4-FFF2-40B4-BE49-F238E27FC236}">
                <a16:creationId xmlns:a16="http://schemas.microsoft.com/office/drawing/2014/main" id="{A4F0B8F2-B5C1-3946-9D8A-C98790A67F7C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7928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1 spalt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accent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963BA7-A96D-B540-9FAF-943635D53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34718" y="6188193"/>
            <a:ext cx="953256" cy="301228"/>
          </a:xfrm>
          <a:prstGeom prst="rect">
            <a:avLst/>
          </a:prstGeom>
        </p:spPr>
      </p:pic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0314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2 spalt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accent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 numCol="2" spcCol="504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A2CFFE-D2D2-6741-9823-D752E660C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34718" y="6188193"/>
            <a:ext cx="953256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06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accent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 numCol="3" spcCol="432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0F10D8-D1F4-3A4E-A3CF-BB8A620AA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34718" y="6188193"/>
            <a:ext cx="953256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21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accent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 numCol="4" spcCol="432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E9BC1C-1D0B-224F-B133-C1B547F40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34718" y="6188193"/>
            <a:ext cx="953256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94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B49E4E9-7294-3B4D-A87C-47E1D33F8261}"/>
              </a:ext>
            </a:extLst>
          </p:cNvPr>
          <p:cNvSpPr/>
          <p:nvPr userDrawn="1"/>
        </p:nvSpPr>
        <p:spPr>
          <a:xfrm>
            <a:off x="0" y="0"/>
            <a:ext cx="12192000" cy="68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9528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ske A-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B49E4E9-7294-3B4D-A87C-47E1D33F8261}"/>
              </a:ext>
            </a:extLst>
          </p:cNvPr>
          <p:cNvSpPr/>
          <p:nvPr userDrawn="1"/>
        </p:nvSpPr>
        <p:spPr>
          <a:xfrm>
            <a:off x="0" y="0"/>
            <a:ext cx="12192000" cy="68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8AFAAFD-90B7-BE46-8C38-452D4485A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98057" y="2228850"/>
            <a:ext cx="7595886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98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F9EC2226-3AC5-5A48-8A01-62FB8E8978C9}"/>
              </a:ext>
            </a:extLst>
          </p:cNvPr>
          <p:cNvSpPr/>
          <p:nvPr userDrawn="1"/>
        </p:nvSpPr>
        <p:spPr>
          <a:xfrm>
            <a:off x="0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6086AA52-65A6-BD49-8BE2-9625A6AB7A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496" y="1907250"/>
            <a:ext cx="4576763" cy="18809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DIN TITEL</a:t>
            </a:r>
            <a:br>
              <a:rPr lang="da-DK" dirty="0"/>
            </a:br>
            <a:r>
              <a:rPr lang="da-DK" dirty="0"/>
              <a:t>HER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22467480-7806-E243-95D6-58D228AA52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58" y="4092309"/>
            <a:ext cx="4576763" cy="55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  <p:sp>
        <p:nvSpPr>
          <p:cNvPr id="10" name="Rektangel 6">
            <a:extLst>
              <a:ext uri="{FF2B5EF4-FFF2-40B4-BE49-F238E27FC236}">
                <a16:creationId xmlns:a16="http://schemas.microsoft.com/office/drawing/2014/main" id="{6C6D5DA8-1B32-1C4A-8825-2687DC9905A7}"/>
              </a:ext>
            </a:extLst>
          </p:cNvPr>
          <p:cNvSpPr/>
          <p:nvPr userDrawn="1"/>
        </p:nvSpPr>
        <p:spPr>
          <a:xfrm>
            <a:off x="1016000" y="1530351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5FC3871-9083-E445-8FD4-839D6EB22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1714" y="5847223"/>
            <a:ext cx="1582208" cy="499977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7BD8F24-4F0D-1F43-84FC-383AB0F55FB4}"/>
              </a:ext>
            </a:extLst>
          </p:cNvPr>
          <p:cNvSpPr/>
          <p:nvPr userDrawn="1"/>
        </p:nvSpPr>
        <p:spPr>
          <a:xfrm>
            <a:off x="5813638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06CCA056-8037-DB4C-8CCA-BCE244EFA0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0194" y="0"/>
            <a:ext cx="6311807" cy="6857999"/>
          </a:xfrm>
          <a:custGeom>
            <a:avLst/>
            <a:gdLst>
              <a:gd name="connsiteX0" fmla="*/ 0 w 6311807"/>
              <a:gd name="connsiteY0" fmla="*/ 0 h 6857999"/>
              <a:gd name="connsiteX1" fmla="*/ 6311807 w 6311807"/>
              <a:gd name="connsiteY1" fmla="*/ 0 h 6857999"/>
              <a:gd name="connsiteX2" fmla="*/ 6311807 w 6311807"/>
              <a:gd name="connsiteY2" fmla="*/ 6857999 h 6857999"/>
              <a:gd name="connsiteX3" fmla="*/ 1869982 w 631180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1807" h="6857999">
                <a:moveTo>
                  <a:pt x="0" y="0"/>
                </a:moveTo>
                <a:lnTo>
                  <a:pt x="6311807" y="0"/>
                </a:lnTo>
                <a:lnTo>
                  <a:pt x="6311807" y="6857999"/>
                </a:lnTo>
                <a:lnTo>
                  <a:pt x="1869982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504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7B8C4340-9887-E44C-B3A6-66F0BF11AC7E}"/>
              </a:ext>
            </a:extLst>
          </p:cNvPr>
          <p:cNvSpPr/>
          <p:nvPr userDrawn="1"/>
        </p:nvSpPr>
        <p:spPr>
          <a:xfrm flipH="1">
            <a:off x="4476623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78BF23D3-3883-9542-845D-0B466B895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4763" y="1907250"/>
            <a:ext cx="4576763" cy="18809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DIN TITEL</a:t>
            </a:r>
            <a:br>
              <a:rPr lang="da-DK" dirty="0"/>
            </a:br>
            <a:r>
              <a:rPr lang="da-DK" dirty="0"/>
              <a:t>HER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4E3BBB1F-DB27-2541-A06E-BE6C480B5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8825" y="4092309"/>
            <a:ext cx="4576763" cy="55688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  <p:sp>
        <p:nvSpPr>
          <p:cNvPr id="19" name="Rektangel 6">
            <a:extLst>
              <a:ext uri="{FF2B5EF4-FFF2-40B4-BE49-F238E27FC236}">
                <a16:creationId xmlns:a16="http://schemas.microsoft.com/office/drawing/2014/main" id="{96722417-D3DE-E744-88A3-D508E677A340}"/>
              </a:ext>
            </a:extLst>
          </p:cNvPr>
          <p:cNvSpPr/>
          <p:nvPr userDrawn="1"/>
        </p:nvSpPr>
        <p:spPr>
          <a:xfrm>
            <a:off x="10403310" y="1530351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4E99E52-4AA6-734C-A8E6-EF45247E1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97980" y="5847223"/>
            <a:ext cx="1582208" cy="499977"/>
          </a:xfrm>
          <a:prstGeom prst="rect">
            <a:avLst/>
          </a:prstGeom>
        </p:spPr>
      </p:pic>
      <p:sp>
        <p:nvSpPr>
          <p:cNvPr id="10" name="Rektangel 1">
            <a:extLst>
              <a:ext uri="{FF2B5EF4-FFF2-40B4-BE49-F238E27FC236}">
                <a16:creationId xmlns:a16="http://schemas.microsoft.com/office/drawing/2014/main" id="{4F06F260-5D88-9F4F-8404-68C8C7CF17FA}"/>
              </a:ext>
            </a:extLst>
          </p:cNvPr>
          <p:cNvSpPr/>
          <p:nvPr userDrawn="1"/>
        </p:nvSpPr>
        <p:spPr>
          <a:xfrm flipH="1">
            <a:off x="4434271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77AB6F5C-1383-EA41-9D54-29269342A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348" y="0"/>
            <a:ext cx="6321205" cy="6858000"/>
          </a:xfrm>
          <a:custGeom>
            <a:avLst/>
            <a:gdLst>
              <a:gd name="connsiteX0" fmla="*/ 0 w 6346605"/>
              <a:gd name="connsiteY0" fmla="*/ 0 h 6858000"/>
              <a:gd name="connsiteX1" fmla="*/ 6346605 w 6346605"/>
              <a:gd name="connsiteY1" fmla="*/ 0 h 6858000"/>
              <a:gd name="connsiteX2" fmla="*/ 4476622 w 6346605"/>
              <a:gd name="connsiteY2" fmla="*/ 6858000 h 6858000"/>
              <a:gd name="connsiteX3" fmla="*/ 0 w 6346605"/>
              <a:gd name="connsiteY3" fmla="*/ 6858000 h 6858000"/>
              <a:gd name="connsiteX0" fmla="*/ 0 w 6346605"/>
              <a:gd name="connsiteY0" fmla="*/ 0 h 6858000"/>
              <a:gd name="connsiteX1" fmla="*/ 6346605 w 6346605"/>
              <a:gd name="connsiteY1" fmla="*/ 0 h 6858000"/>
              <a:gd name="connsiteX2" fmla="*/ 4451222 w 6346605"/>
              <a:gd name="connsiteY2" fmla="*/ 6858000 h 6858000"/>
              <a:gd name="connsiteX3" fmla="*/ 0 w 6346605"/>
              <a:gd name="connsiteY3" fmla="*/ 6858000 h 6858000"/>
              <a:gd name="connsiteX4" fmla="*/ 0 w 6346605"/>
              <a:gd name="connsiteY4" fmla="*/ 0 h 6858000"/>
              <a:gd name="connsiteX0" fmla="*/ 0 w 6346605"/>
              <a:gd name="connsiteY0" fmla="*/ 0 h 6858000"/>
              <a:gd name="connsiteX1" fmla="*/ 6346605 w 6346605"/>
              <a:gd name="connsiteY1" fmla="*/ 0 h 6858000"/>
              <a:gd name="connsiteX2" fmla="*/ 4448047 w 6346605"/>
              <a:gd name="connsiteY2" fmla="*/ 6858000 h 6858000"/>
              <a:gd name="connsiteX3" fmla="*/ 0 w 6346605"/>
              <a:gd name="connsiteY3" fmla="*/ 6858000 h 6858000"/>
              <a:gd name="connsiteX4" fmla="*/ 0 w 6346605"/>
              <a:gd name="connsiteY4" fmla="*/ 0 h 6858000"/>
              <a:gd name="connsiteX0" fmla="*/ 0 w 6321205"/>
              <a:gd name="connsiteY0" fmla="*/ 0 h 6858000"/>
              <a:gd name="connsiteX1" fmla="*/ 6321205 w 6321205"/>
              <a:gd name="connsiteY1" fmla="*/ 0 h 6858000"/>
              <a:gd name="connsiteX2" fmla="*/ 4448047 w 6321205"/>
              <a:gd name="connsiteY2" fmla="*/ 6858000 h 6858000"/>
              <a:gd name="connsiteX3" fmla="*/ 0 w 6321205"/>
              <a:gd name="connsiteY3" fmla="*/ 6858000 h 6858000"/>
              <a:gd name="connsiteX4" fmla="*/ 0 w 63212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1205" h="6858000">
                <a:moveTo>
                  <a:pt x="0" y="0"/>
                </a:moveTo>
                <a:lnTo>
                  <a:pt x="6321205" y="0"/>
                </a:lnTo>
                <a:lnTo>
                  <a:pt x="44480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64741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dsholder til billede 33">
            <a:extLst>
              <a:ext uri="{FF2B5EF4-FFF2-40B4-BE49-F238E27FC236}">
                <a16:creationId xmlns:a16="http://schemas.microsoft.com/office/drawing/2014/main" id="{D418776E-C83C-9F49-A54A-47AFFEAC10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12191997" cy="6857999"/>
          </a:xfrm>
          <a:custGeom>
            <a:avLst/>
            <a:gdLst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731827 w 12191997"/>
              <a:gd name="connsiteY6" fmla="*/ 6434606 h 6857999"/>
              <a:gd name="connsiteX7" fmla="*/ 738485 w 12191997"/>
              <a:gd name="connsiteY7" fmla="*/ 6458835 h 6857999"/>
              <a:gd name="connsiteX8" fmla="*/ 804171 w 12191997"/>
              <a:gd name="connsiteY8" fmla="*/ 6458835 h 6857999"/>
              <a:gd name="connsiteX9" fmla="*/ 804171 w 12191997"/>
              <a:gd name="connsiteY9" fmla="*/ 6434606 h 6857999"/>
              <a:gd name="connsiteX10" fmla="*/ 1348742 w 12191997"/>
              <a:gd name="connsiteY10" fmla="*/ 6414889 h 6857999"/>
              <a:gd name="connsiteX11" fmla="*/ 1364058 w 12191997"/>
              <a:gd name="connsiteY11" fmla="*/ 6432223 h 6857999"/>
              <a:gd name="connsiteX12" fmla="*/ 1333427 w 12191997"/>
              <a:gd name="connsiteY12" fmla="*/ 6432223 h 6857999"/>
              <a:gd name="connsiteX13" fmla="*/ 1348742 w 12191997"/>
              <a:gd name="connsiteY13" fmla="*/ 6414889 h 6857999"/>
              <a:gd name="connsiteX14" fmla="*/ 1349259 w 12191997"/>
              <a:gd name="connsiteY14" fmla="*/ 6394295 h 6857999"/>
              <a:gd name="connsiteX15" fmla="*/ 1306066 w 12191997"/>
              <a:gd name="connsiteY15" fmla="*/ 6439603 h 6857999"/>
              <a:gd name="connsiteX16" fmla="*/ 1306066 w 12191997"/>
              <a:gd name="connsiteY16" fmla="*/ 6444409 h 6857999"/>
              <a:gd name="connsiteX17" fmla="*/ 1350291 w 12191997"/>
              <a:gd name="connsiteY17" fmla="*/ 6489717 h 6857999"/>
              <a:gd name="connsiteX18" fmla="*/ 1391418 w 12191997"/>
              <a:gd name="connsiteY18" fmla="*/ 6458997 h 6857999"/>
              <a:gd name="connsiteX19" fmla="*/ 1391418 w 12191997"/>
              <a:gd name="connsiteY19" fmla="*/ 6458310 h 6857999"/>
              <a:gd name="connsiteX20" fmla="*/ 1365779 w 12191997"/>
              <a:gd name="connsiteY20" fmla="*/ 6458310 h 6857999"/>
              <a:gd name="connsiteX21" fmla="*/ 1350464 w 12191997"/>
              <a:gd name="connsiteY21" fmla="*/ 6469123 h 6857999"/>
              <a:gd name="connsiteX22" fmla="*/ 1333255 w 12191997"/>
              <a:gd name="connsiteY22" fmla="*/ 6451789 h 6857999"/>
              <a:gd name="connsiteX23" fmla="*/ 1391418 w 12191997"/>
              <a:gd name="connsiteY23" fmla="*/ 6451789 h 6857999"/>
              <a:gd name="connsiteX24" fmla="*/ 1391418 w 12191997"/>
              <a:gd name="connsiteY24" fmla="*/ 6439603 h 6857999"/>
              <a:gd name="connsiteX25" fmla="*/ 1349259 w 12191997"/>
              <a:gd name="connsiteY25" fmla="*/ 6394295 h 6857999"/>
              <a:gd name="connsiteX26" fmla="*/ 1252034 w 12191997"/>
              <a:gd name="connsiteY26" fmla="*/ 6394295 h 6857999"/>
              <a:gd name="connsiteX27" fmla="*/ 1213659 w 12191997"/>
              <a:gd name="connsiteY27" fmla="*/ 6423985 h 6857999"/>
              <a:gd name="connsiteX28" fmla="*/ 1213659 w 12191997"/>
              <a:gd name="connsiteY28" fmla="*/ 6425531 h 6857999"/>
              <a:gd name="connsiteX29" fmla="*/ 1250657 w 12191997"/>
              <a:gd name="connsiteY29" fmla="*/ 6451101 h 6857999"/>
              <a:gd name="connsiteX30" fmla="*/ 1264252 w 12191997"/>
              <a:gd name="connsiteY30" fmla="*/ 6460197 h 6857999"/>
              <a:gd name="connsiteX31" fmla="*/ 1252035 w 12191997"/>
              <a:gd name="connsiteY31" fmla="*/ 6469123 h 6857999"/>
              <a:gd name="connsiteX32" fmla="*/ 1239645 w 12191997"/>
              <a:gd name="connsiteY32" fmla="*/ 6458654 h 6857999"/>
              <a:gd name="connsiteX33" fmla="*/ 1212627 w 12191997"/>
              <a:gd name="connsiteY33" fmla="*/ 6458654 h 6857999"/>
              <a:gd name="connsiteX34" fmla="*/ 1212627 w 12191997"/>
              <a:gd name="connsiteY34" fmla="*/ 6459513 h 6857999"/>
              <a:gd name="connsiteX35" fmla="*/ 1252034 w 12191997"/>
              <a:gd name="connsiteY35" fmla="*/ 6489718 h 6857999"/>
              <a:gd name="connsiteX36" fmla="*/ 1291613 w 12191997"/>
              <a:gd name="connsiteY36" fmla="*/ 6459170 h 6857999"/>
              <a:gd name="connsiteX37" fmla="*/ 1291613 w 12191997"/>
              <a:gd name="connsiteY37" fmla="*/ 6457625 h 6857999"/>
              <a:gd name="connsiteX38" fmla="*/ 1253582 w 12191997"/>
              <a:gd name="connsiteY38" fmla="*/ 6431881 h 6857999"/>
              <a:gd name="connsiteX39" fmla="*/ 1240504 w 12191997"/>
              <a:gd name="connsiteY39" fmla="*/ 6423128 h 6857999"/>
              <a:gd name="connsiteX40" fmla="*/ 1252034 w 12191997"/>
              <a:gd name="connsiteY40" fmla="*/ 6414890 h 6857999"/>
              <a:gd name="connsiteX41" fmla="*/ 1263735 w 12191997"/>
              <a:gd name="connsiteY41" fmla="*/ 6426388 h 6857999"/>
              <a:gd name="connsiteX42" fmla="*/ 1290409 w 12191997"/>
              <a:gd name="connsiteY42" fmla="*/ 6426388 h 6857999"/>
              <a:gd name="connsiteX43" fmla="*/ 1290409 w 12191997"/>
              <a:gd name="connsiteY43" fmla="*/ 6425531 h 6857999"/>
              <a:gd name="connsiteX44" fmla="*/ 1252034 w 12191997"/>
              <a:gd name="connsiteY44" fmla="*/ 6394295 h 6857999"/>
              <a:gd name="connsiteX45" fmla="*/ 1157736 w 12191997"/>
              <a:gd name="connsiteY45" fmla="*/ 6394295 h 6857999"/>
              <a:gd name="connsiteX46" fmla="*/ 1119361 w 12191997"/>
              <a:gd name="connsiteY46" fmla="*/ 6423985 h 6857999"/>
              <a:gd name="connsiteX47" fmla="*/ 1119361 w 12191997"/>
              <a:gd name="connsiteY47" fmla="*/ 6425531 h 6857999"/>
              <a:gd name="connsiteX48" fmla="*/ 1156359 w 12191997"/>
              <a:gd name="connsiteY48" fmla="*/ 6451101 h 6857999"/>
              <a:gd name="connsiteX49" fmla="*/ 1169954 w 12191997"/>
              <a:gd name="connsiteY49" fmla="*/ 6460197 h 6857999"/>
              <a:gd name="connsiteX50" fmla="*/ 1157736 w 12191997"/>
              <a:gd name="connsiteY50" fmla="*/ 6469123 h 6857999"/>
              <a:gd name="connsiteX51" fmla="*/ 1145346 w 12191997"/>
              <a:gd name="connsiteY51" fmla="*/ 6458654 h 6857999"/>
              <a:gd name="connsiteX52" fmla="*/ 1118328 w 12191997"/>
              <a:gd name="connsiteY52" fmla="*/ 6458654 h 6857999"/>
              <a:gd name="connsiteX53" fmla="*/ 1118328 w 12191997"/>
              <a:gd name="connsiteY53" fmla="*/ 6459513 h 6857999"/>
              <a:gd name="connsiteX54" fmla="*/ 1157735 w 12191997"/>
              <a:gd name="connsiteY54" fmla="*/ 6489718 h 6857999"/>
              <a:gd name="connsiteX55" fmla="*/ 1197314 w 12191997"/>
              <a:gd name="connsiteY55" fmla="*/ 6459170 h 6857999"/>
              <a:gd name="connsiteX56" fmla="*/ 1197314 w 12191997"/>
              <a:gd name="connsiteY56" fmla="*/ 6457625 h 6857999"/>
              <a:gd name="connsiteX57" fmla="*/ 1159283 w 12191997"/>
              <a:gd name="connsiteY57" fmla="*/ 6431881 h 6857999"/>
              <a:gd name="connsiteX58" fmla="*/ 1146205 w 12191997"/>
              <a:gd name="connsiteY58" fmla="*/ 6423128 h 6857999"/>
              <a:gd name="connsiteX59" fmla="*/ 1157735 w 12191997"/>
              <a:gd name="connsiteY59" fmla="*/ 6414890 h 6857999"/>
              <a:gd name="connsiteX60" fmla="*/ 1169437 w 12191997"/>
              <a:gd name="connsiteY60" fmla="*/ 6426388 h 6857999"/>
              <a:gd name="connsiteX61" fmla="*/ 1196111 w 12191997"/>
              <a:gd name="connsiteY61" fmla="*/ 6426388 h 6857999"/>
              <a:gd name="connsiteX62" fmla="*/ 1196111 w 12191997"/>
              <a:gd name="connsiteY62" fmla="*/ 6425531 h 6857999"/>
              <a:gd name="connsiteX63" fmla="*/ 1157736 w 12191997"/>
              <a:gd name="connsiteY63" fmla="*/ 6394295 h 6857999"/>
              <a:gd name="connsiteX64" fmla="*/ 1061717 w 12191997"/>
              <a:gd name="connsiteY64" fmla="*/ 6394295 h 6857999"/>
              <a:gd name="connsiteX65" fmla="*/ 1022998 w 12191997"/>
              <a:gd name="connsiteY65" fmla="*/ 6425017 h 6857999"/>
              <a:gd name="connsiteX66" fmla="*/ 1022998 w 12191997"/>
              <a:gd name="connsiteY66" fmla="*/ 6426561 h 6857999"/>
              <a:gd name="connsiteX67" fmla="*/ 1048638 w 12191997"/>
              <a:gd name="connsiteY67" fmla="*/ 6426561 h 6857999"/>
              <a:gd name="connsiteX68" fmla="*/ 1060856 w 12191997"/>
              <a:gd name="connsiteY68" fmla="*/ 6414890 h 6857999"/>
              <a:gd name="connsiteX69" fmla="*/ 1073247 w 12191997"/>
              <a:gd name="connsiteY69" fmla="*/ 6428277 h 6857999"/>
              <a:gd name="connsiteX70" fmla="*/ 1052252 w 12191997"/>
              <a:gd name="connsiteY70" fmla="*/ 6431537 h 6857999"/>
              <a:gd name="connsiteX71" fmla="*/ 1019557 w 12191997"/>
              <a:gd name="connsiteY71" fmla="*/ 6460713 h 6857999"/>
              <a:gd name="connsiteX72" fmla="*/ 1019557 w 12191997"/>
              <a:gd name="connsiteY72" fmla="*/ 6462428 h 6857999"/>
              <a:gd name="connsiteX73" fmla="*/ 1047434 w 12191997"/>
              <a:gd name="connsiteY73" fmla="*/ 6489717 h 6857999"/>
              <a:gd name="connsiteX74" fmla="*/ 1076000 w 12191997"/>
              <a:gd name="connsiteY74" fmla="*/ 6478046 h 6857999"/>
              <a:gd name="connsiteX75" fmla="*/ 1077722 w 12191997"/>
              <a:gd name="connsiteY75" fmla="*/ 6487486 h 6857999"/>
              <a:gd name="connsiteX76" fmla="*/ 1102157 w 12191997"/>
              <a:gd name="connsiteY76" fmla="*/ 6487486 h 6857999"/>
              <a:gd name="connsiteX77" fmla="*/ 1100437 w 12191997"/>
              <a:gd name="connsiteY77" fmla="*/ 6461742 h 6857999"/>
              <a:gd name="connsiteX78" fmla="*/ 1100437 w 12191997"/>
              <a:gd name="connsiteY78" fmla="*/ 6428963 h 6857999"/>
              <a:gd name="connsiteX79" fmla="*/ 1061717 w 12191997"/>
              <a:gd name="connsiteY79" fmla="*/ 6394295 h 6857999"/>
              <a:gd name="connsiteX80" fmla="*/ 1454744 w 12191997"/>
              <a:gd name="connsiteY80" fmla="*/ 6394293 h 6857999"/>
              <a:gd name="connsiteX81" fmla="*/ 1430480 w 12191997"/>
              <a:gd name="connsiteY81" fmla="*/ 6407165 h 6857999"/>
              <a:gd name="connsiteX82" fmla="*/ 1428587 w 12191997"/>
              <a:gd name="connsiteY82" fmla="*/ 6396525 h 6857999"/>
              <a:gd name="connsiteX83" fmla="*/ 1404323 w 12191997"/>
              <a:gd name="connsiteY83" fmla="*/ 6396525 h 6857999"/>
              <a:gd name="connsiteX84" fmla="*/ 1405871 w 12191997"/>
              <a:gd name="connsiteY84" fmla="*/ 6422268 h 6857999"/>
              <a:gd name="connsiteX85" fmla="*/ 1405871 w 12191997"/>
              <a:gd name="connsiteY85" fmla="*/ 6487485 h 6857999"/>
              <a:gd name="connsiteX86" fmla="*/ 1433061 w 12191997"/>
              <a:gd name="connsiteY86" fmla="*/ 6487485 h 6857999"/>
              <a:gd name="connsiteX87" fmla="*/ 1433061 w 12191997"/>
              <a:gd name="connsiteY87" fmla="*/ 6428447 h 6857999"/>
              <a:gd name="connsiteX88" fmla="*/ 1452678 w 12191997"/>
              <a:gd name="connsiteY88" fmla="*/ 6420553 h 6857999"/>
              <a:gd name="connsiteX89" fmla="*/ 1457324 w 12191997"/>
              <a:gd name="connsiteY89" fmla="*/ 6420553 h 6857999"/>
              <a:gd name="connsiteX90" fmla="*/ 1457324 w 12191997"/>
              <a:gd name="connsiteY90" fmla="*/ 6394467 h 6857999"/>
              <a:gd name="connsiteX91" fmla="*/ 1454744 w 12191997"/>
              <a:gd name="connsiteY91" fmla="*/ 6394293 h 6857999"/>
              <a:gd name="connsiteX92" fmla="*/ 662587 w 12191997"/>
              <a:gd name="connsiteY92" fmla="*/ 6385370 h 6857999"/>
              <a:gd name="connsiteX93" fmla="*/ 673600 w 12191997"/>
              <a:gd name="connsiteY93" fmla="*/ 6434625 h 6857999"/>
              <a:gd name="connsiteX94" fmla="*/ 651574 w 12191997"/>
              <a:gd name="connsiteY94" fmla="*/ 6434625 h 6857999"/>
              <a:gd name="connsiteX95" fmla="*/ 913728 w 12191997"/>
              <a:gd name="connsiteY95" fmla="*/ 6353620 h 6857999"/>
              <a:gd name="connsiteX96" fmla="*/ 913728 w 12191997"/>
              <a:gd name="connsiteY96" fmla="*/ 6487485 h 6857999"/>
              <a:gd name="connsiteX97" fmla="*/ 941605 w 12191997"/>
              <a:gd name="connsiteY97" fmla="*/ 6487485 h 6857999"/>
              <a:gd name="connsiteX98" fmla="*/ 941605 w 12191997"/>
              <a:gd name="connsiteY98" fmla="*/ 6448871 h 6857999"/>
              <a:gd name="connsiteX99" fmla="*/ 952962 w 12191997"/>
              <a:gd name="connsiteY99" fmla="*/ 6432737 h 6857999"/>
              <a:gd name="connsiteX100" fmla="*/ 977398 w 12191997"/>
              <a:gd name="connsiteY100" fmla="*/ 6487485 h 6857999"/>
              <a:gd name="connsiteX101" fmla="*/ 1008374 w 12191997"/>
              <a:gd name="connsiteY101" fmla="*/ 6487485 h 6857999"/>
              <a:gd name="connsiteX102" fmla="*/ 970687 w 12191997"/>
              <a:gd name="connsiteY102" fmla="*/ 6407338 h 6857999"/>
              <a:gd name="connsiteX103" fmla="*/ 1008374 w 12191997"/>
              <a:gd name="connsiteY103" fmla="*/ 6353620 h 6857999"/>
              <a:gd name="connsiteX104" fmla="*/ 974645 w 12191997"/>
              <a:gd name="connsiteY104" fmla="*/ 6353620 h 6857999"/>
              <a:gd name="connsiteX105" fmla="*/ 941605 w 12191997"/>
              <a:gd name="connsiteY105" fmla="*/ 6406136 h 6857999"/>
              <a:gd name="connsiteX106" fmla="*/ 941605 w 12191997"/>
              <a:gd name="connsiteY106" fmla="*/ 6353620 h 6857999"/>
              <a:gd name="connsiteX107" fmla="*/ 643486 w 12191997"/>
              <a:gd name="connsiteY107" fmla="*/ 6353277 h 6857999"/>
              <a:gd name="connsiteX108" fmla="*/ 609930 w 12191997"/>
              <a:gd name="connsiteY108" fmla="*/ 6487485 h 6857999"/>
              <a:gd name="connsiteX109" fmla="*/ 639874 w 12191997"/>
              <a:gd name="connsiteY109" fmla="*/ 6487485 h 6857999"/>
              <a:gd name="connsiteX110" fmla="*/ 646239 w 12191997"/>
              <a:gd name="connsiteY110" fmla="*/ 6458652 h 6857999"/>
              <a:gd name="connsiteX111" fmla="*/ 679108 w 12191997"/>
              <a:gd name="connsiteY111" fmla="*/ 6458652 h 6857999"/>
              <a:gd name="connsiteX112" fmla="*/ 685647 w 12191997"/>
              <a:gd name="connsiteY112" fmla="*/ 6487485 h 6857999"/>
              <a:gd name="connsiteX113" fmla="*/ 715417 w 12191997"/>
              <a:gd name="connsiteY113" fmla="*/ 6487485 h 6857999"/>
              <a:gd name="connsiteX114" fmla="*/ 681861 w 12191997"/>
              <a:gd name="connsiteY114" fmla="*/ 6353277 h 6857999"/>
              <a:gd name="connsiteX115" fmla="*/ 674204 w 12191997"/>
              <a:gd name="connsiteY115" fmla="*/ 6284368 h 6857999"/>
              <a:gd name="connsiteX116" fmla="*/ 674204 w 12191997"/>
              <a:gd name="connsiteY116" fmla="*/ 6301015 h 6857999"/>
              <a:gd name="connsiteX117" fmla="*/ 658371 w 12191997"/>
              <a:gd name="connsiteY117" fmla="*/ 6307881 h 6857999"/>
              <a:gd name="connsiteX118" fmla="*/ 647530 w 12191997"/>
              <a:gd name="connsiteY118" fmla="*/ 6298613 h 6857999"/>
              <a:gd name="connsiteX119" fmla="*/ 647530 w 12191997"/>
              <a:gd name="connsiteY119" fmla="*/ 6297584 h 6857999"/>
              <a:gd name="connsiteX120" fmla="*/ 658715 w 12191997"/>
              <a:gd name="connsiteY120" fmla="*/ 6286771 h 6857999"/>
              <a:gd name="connsiteX121" fmla="*/ 1047436 w 12191997"/>
              <a:gd name="connsiteY121" fmla="*/ 6255020 h 6857999"/>
              <a:gd name="connsiteX122" fmla="*/ 1062751 w 12191997"/>
              <a:gd name="connsiteY122" fmla="*/ 6272354 h 6857999"/>
              <a:gd name="connsiteX123" fmla="*/ 1032122 w 12191997"/>
              <a:gd name="connsiteY123" fmla="*/ 6272354 h 6857999"/>
              <a:gd name="connsiteX124" fmla="*/ 1047436 w 12191997"/>
              <a:gd name="connsiteY124" fmla="*/ 6255020 h 6857999"/>
              <a:gd name="connsiteX125" fmla="*/ 860561 w 12191997"/>
              <a:gd name="connsiteY125" fmla="*/ 6234426 h 6857999"/>
              <a:gd name="connsiteX126" fmla="*/ 822186 w 12191997"/>
              <a:gd name="connsiteY126" fmla="*/ 6264116 h 6857999"/>
              <a:gd name="connsiteX127" fmla="*/ 822186 w 12191997"/>
              <a:gd name="connsiteY127" fmla="*/ 6265661 h 6857999"/>
              <a:gd name="connsiteX128" fmla="*/ 859184 w 12191997"/>
              <a:gd name="connsiteY128" fmla="*/ 6291232 h 6857999"/>
              <a:gd name="connsiteX129" fmla="*/ 872778 w 12191997"/>
              <a:gd name="connsiteY129" fmla="*/ 6300328 h 6857999"/>
              <a:gd name="connsiteX130" fmla="*/ 860562 w 12191997"/>
              <a:gd name="connsiteY130" fmla="*/ 6309254 h 6857999"/>
              <a:gd name="connsiteX131" fmla="*/ 848172 w 12191997"/>
              <a:gd name="connsiteY131" fmla="*/ 6298784 h 6857999"/>
              <a:gd name="connsiteX132" fmla="*/ 821154 w 12191997"/>
              <a:gd name="connsiteY132" fmla="*/ 6298784 h 6857999"/>
              <a:gd name="connsiteX133" fmla="*/ 821154 w 12191997"/>
              <a:gd name="connsiteY133" fmla="*/ 6299643 h 6857999"/>
              <a:gd name="connsiteX134" fmla="*/ 860562 w 12191997"/>
              <a:gd name="connsiteY134" fmla="*/ 6329849 h 6857999"/>
              <a:gd name="connsiteX135" fmla="*/ 900141 w 12191997"/>
              <a:gd name="connsiteY135" fmla="*/ 6299300 h 6857999"/>
              <a:gd name="connsiteX136" fmla="*/ 900141 w 12191997"/>
              <a:gd name="connsiteY136" fmla="*/ 6297756 h 6857999"/>
              <a:gd name="connsiteX137" fmla="*/ 862110 w 12191997"/>
              <a:gd name="connsiteY137" fmla="*/ 6272012 h 6857999"/>
              <a:gd name="connsiteX138" fmla="*/ 849032 w 12191997"/>
              <a:gd name="connsiteY138" fmla="*/ 6263259 h 6857999"/>
              <a:gd name="connsiteX139" fmla="*/ 860562 w 12191997"/>
              <a:gd name="connsiteY139" fmla="*/ 6255021 h 6857999"/>
              <a:gd name="connsiteX140" fmla="*/ 872263 w 12191997"/>
              <a:gd name="connsiteY140" fmla="*/ 6266519 h 6857999"/>
              <a:gd name="connsiteX141" fmla="*/ 898936 w 12191997"/>
              <a:gd name="connsiteY141" fmla="*/ 6266519 h 6857999"/>
              <a:gd name="connsiteX142" fmla="*/ 898936 w 12191997"/>
              <a:gd name="connsiteY142" fmla="*/ 6265661 h 6857999"/>
              <a:gd name="connsiteX143" fmla="*/ 860561 w 12191997"/>
              <a:gd name="connsiteY143" fmla="*/ 6234426 h 6857999"/>
              <a:gd name="connsiteX144" fmla="*/ 777622 w 12191997"/>
              <a:gd name="connsiteY144" fmla="*/ 6234426 h 6857999"/>
              <a:gd name="connsiteX145" fmla="*/ 748367 w 12191997"/>
              <a:gd name="connsiteY145" fmla="*/ 6248328 h 6857999"/>
              <a:gd name="connsiteX146" fmla="*/ 746302 w 12191997"/>
              <a:gd name="connsiteY146" fmla="*/ 6236657 h 6857999"/>
              <a:gd name="connsiteX147" fmla="*/ 722039 w 12191997"/>
              <a:gd name="connsiteY147" fmla="*/ 6236657 h 6857999"/>
              <a:gd name="connsiteX148" fmla="*/ 723587 w 12191997"/>
              <a:gd name="connsiteY148" fmla="*/ 6262400 h 6857999"/>
              <a:gd name="connsiteX149" fmla="*/ 723587 w 12191997"/>
              <a:gd name="connsiteY149" fmla="*/ 6327616 h 6857999"/>
              <a:gd name="connsiteX150" fmla="*/ 750776 w 12191997"/>
              <a:gd name="connsiteY150" fmla="*/ 6327616 h 6857999"/>
              <a:gd name="connsiteX151" fmla="*/ 750776 w 12191997"/>
              <a:gd name="connsiteY151" fmla="*/ 6266347 h 6857999"/>
              <a:gd name="connsiteX152" fmla="*/ 766781 w 12191997"/>
              <a:gd name="connsiteY152" fmla="*/ 6257767 h 6857999"/>
              <a:gd name="connsiteX153" fmla="*/ 778826 w 12191997"/>
              <a:gd name="connsiteY153" fmla="*/ 6270466 h 6857999"/>
              <a:gd name="connsiteX154" fmla="*/ 778826 w 12191997"/>
              <a:gd name="connsiteY154" fmla="*/ 6327616 h 6857999"/>
              <a:gd name="connsiteX155" fmla="*/ 778826 w 12191997"/>
              <a:gd name="connsiteY155" fmla="*/ 6327617 h 6857999"/>
              <a:gd name="connsiteX156" fmla="*/ 805845 w 12191997"/>
              <a:gd name="connsiteY156" fmla="*/ 6327617 h 6857999"/>
              <a:gd name="connsiteX157" fmla="*/ 805845 w 12191997"/>
              <a:gd name="connsiteY157" fmla="*/ 6266004 h 6857999"/>
              <a:gd name="connsiteX158" fmla="*/ 777622 w 12191997"/>
              <a:gd name="connsiteY158" fmla="*/ 6234426 h 6857999"/>
              <a:gd name="connsiteX159" fmla="*/ 662674 w 12191997"/>
              <a:gd name="connsiteY159" fmla="*/ 6234426 h 6857999"/>
              <a:gd name="connsiteX160" fmla="*/ 623954 w 12191997"/>
              <a:gd name="connsiteY160" fmla="*/ 6265147 h 6857999"/>
              <a:gd name="connsiteX161" fmla="*/ 623954 w 12191997"/>
              <a:gd name="connsiteY161" fmla="*/ 6266691 h 6857999"/>
              <a:gd name="connsiteX162" fmla="*/ 649594 w 12191997"/>
              <a:gd name="connsiteY162" fmla="*/ 6266691 h 6857999"/>
              <a:gd name="connsiteX163" fmla="*/ 661813 w 12191997"/>
              <a:gd name="connsiteY163" fmla="*/ 6255021 h 6857999"/>
              <a:gd name="connsiteX164" fmla="*/ 674203 w 12191997"/>
              <a:gd name="connsiteY164" fmla="*/ 6268407 h 6857999"/>
              <a:gd name="connsiteX165" fmla="*/ 653208 w 12191997"/>
              <a:gd name="connsiteY165" fmla="*/ 6271667 h 6857999"/>
              <a:gd name="connsiteX166" fmla="*/ 620513 w 12191997"/>
              <a:gd name="connsiteY166" fmla="*/ 6300843 h 6857999"/>
              <a:gd name="connsiteX167" fmla="*/ 620513 w 12191997"/>
              <a:gd name="connsiteY167" fmla="*/ 6302559 h 6857999"/>
              <a:gd name="connsiteX168" fmla="*/ 648390 w 12191997"/>
              <a:gd name="connsiteY168" fmla="*/ 6329848 h 6857999"/>
              <a:gd name="connsiteX169" fmla="*/ 676956 w 12191997"/>
              <a:gd name="connsiteY169" fmla="*/ 6318177 h 6857999"/>
              <a:gd name="connsiteX170" fmla="*/ 678678 w 12191997"/>
              <a:gd name="connsiteY170" fmla="*/ 6327617 h 6857999"/>
              <a:gd name="connsiteX171" fmla="*/ 703114 w 12191997"/>
              <a:gd name="connsiteY171" fmla="*/ 6327617 h 6857999"/>
              <a:gd name="connsiteX172" fmla="*/ 701393 w 12191997"/>
              <a:gd name="connsiteY172" fmla="*/ 6301874 h 6857999"/>
              <a:gd name="connsiteX173" fmla="*/ 701393 w 12191997"/>
              <a:gd name="connsiteY173" fmla="*/ 6269094 h 6857999"/>
              <a:gd name="connsiteX174" fmla="*/ 662674 w 12191997"/>
              <a:gd name="connsiteY174" fmla="*/ 6234426 h 6857999"/>
              <a:gd name="connsiteX175" fmla="*/ 1047953 w 12191997"/>
              <a:gd name="connsiteY175" fmla="*/ 6234425 h 6857999"/>
              <a:gd name="connsiteX176" fmla="*/ 1004760 w 12191997"/>
              <a:gd name="connsiteY176" fmla="*/ 6279734 h 6857999"/>
              <a:gd name="connsiteX177" fmla="*/ 1004760 w 12191997"/>
              <a:gd name="connsiteY177" fmla="*/ 6284539 h 6857999"/>
              <a:gd name="connsiteX178" fmla="*/ 1048985 w 12191997"/>
              <a:gd name="connsiteY178" fmla="*/ 6329847 h 6857999"/>
              <a:gd name="connsiteX179" fmla="*/ 1090113 w 12191997"/>
              <a:gd name="connsiteY179" fmla="*/ 6299127 h 6857999"/>
              <a:gd name="connsiteX180" fmla="*/ 1090113 w 12191997"/>
              <a:gd name="connsiteY180" fmla="*/ 6298440 h 6857999"/>
              <a:gd name="connsiteX181" fmla="*/ 1064473 w 12191997"/>
              <a:gd name="connsiteY181" fmla="*/ 6298440 h 6857999"/>
              <a:gd name="connsiteX182" fmla="*/ 1049157 w 12191997"/>
              <a:gd name="connsiteY182" fmla="*/ 6309253 h 6857999"/>
              <a:gd name="connsiteX183" fmla="*/ 1031950 w 12191997"/>
              <a:gd name="connsiteY183" fmla="*/ 6291919 h 6857999"/>
              <a:gd name="connsiteX184" fmla="*/ 1090113 w 12191997"/>
              <a:gd name="connsiteY184" fmla="*/ 6291919 h 6857999"/>
              <a:gd name="connsiteX185" fmla="*/ 1090113 w 12191997"/>
              <a:gd name="connsiteY185" fmla="*/ 6279734 h 6857999"/>
              <a:gd name="connsiteX186" fmla="*/ 1047953 w 12191997"/>
              <a:gd name="connsiteY186" fmla="*/ 6234425 h 6857999"/>
              <a:gd name="connsiteX187" fmla="*/ 537745 w 12191997"/>
              <a:gd name="connsiteY187" fmla="*/ 6217779 h 6857999"/>
              <a:gd name="connsiteX188" fmla="*/ 549446 w 12191997"/>
              <a:gd name="connsiteY188" fmla="*/ 6217779 h 6857999"/>
              <a:gd name="connsiteX189" fmla="*/ 579218 w 12191997"/>
              <a:gd name="connsiteY189" fmla="*/ 6257252 h 6857999"/>
              <a:gd name="connsiteX190" fmla="*/ 579218 w 12191997"/>
              <a:gd name="connsiteY190" fmla="*/ 6264117 h 6857999"/>
              <a:gd name="connsiteX191" fmla="*/ 549446 w 12191997"/>
              <a:gd name="connsiteY191" fmla="*/ 6303590 h 6857999"/>
              <a:gd name="connsiteX192" fmla="*/ 537745 w 12191997"/>
              <a:gd name="connsiteY192" fmla="*/ 6303590 h 6857999"/>
              <a:gd name="connsiteX193" fmla="*/ 509867 w 12191997"/>
              <a:gd name="connsiteY193" fmla="*/ 6193752 h 6857999"/>
              <a:gd name="connsiteX194" fmla="*/ 509867 w 12191997"/>
              <a:gd name="connsiteY194" fmla="*/ 6327616 h 6857999"/>
              <a:gd name="connsiteX195" fmla="*/ 550995 w 12191997"/>
              <a:gd name="connsiteY195" fmla="*/ 6327616 h 6857999"/>
              <a:gd name="connsiteX196" fmla="*/ 607611 w 12191997"/>
              <a:gd name="connsiteY196" fmla="*/ 6264116 h 6857999"/>
              <a:gd name="connsiteX197" fmla="*/ 607611 w 12191997"/>
              <a:gd name="connsiteY197" fmla="*/ 6257252 h 6857999"/>
              <a:gd name="connsiteX198" fmla="*/ 550995 w 12191997"/>
              <a:gd name="connsiteY198" fmla="*/ 6193752 h 6857999"/>
              <a:gd name="connsiteX199" fmla="*/ 915623 w 12191997"/>
              <a:gd name="connsiteY199" fmla="*/ 6190320 h 6857999"/>
              <a:gd name="connsiteX200" fmla="*/ 915623 w 12191997"/>
              <a:gd name="connsiteY200" fmla="*/ 6327617 h 6857999"/>
              <a:gd name="connsiteX201" fmla="*/ 942813 w 12191997"/>
              <a:gd name="connsiteY201" fmla="*/ 6327617 h 6857999"/>
              <a:gd name="connsiteX202" fmla="*/ 942813 w 12191997"/>
              <a:gd name="connsiteY202" fmla="*/ 6302904 h 6857999"/>
              <a:gd name="connsiteX203" fmla="*/ 951761 w 12191997"/>
              <a:gd name="connsiteY203" fmla="*/ 6292606 h 6857999"/>
              <a:gd name="connsiteX204" fmla="*/ 968970 w 12191997"/>
              <a:gd name="connsiteY204" fmla="*/ 6327617 h 6857999"/>
              <a:gd name="connsiteX205" fmla="*/ 1000634 w 12191997"/>
              <a:gd name="connsiteY205" fmla="*/ 6327617 h 6857999"/>
              <a:gd name="connsiteX206" fmla="*/ 970519 w 12191997"/>
              <a:gd name="connsiteY206" fmla="*/ 6271153 h 6857999"/>
              <a:gd name="connsiteX207" fmla="*/ 1000634 w 12191997"/>
              <a:gd name="connsiteY207" fmla="*/ 6236657 h 6857999"/>
              <a:gd name="connsiteX208" fmla="*/ 968108 w 12191997"/>
              <a:gd name="connsiteY208" fmla="*/ 6236657 h 6857999"/>
              <a:gd name="connsiteX209" fmla="*/ 942813 w 12191997"/>
              <a:gd name="connsiteY209" fmla="*/ 6267549 h 6857999"/>
              <a:gd name="connsiteX210" fmla="*/ 942813 w 12191997"/>
              <a:gd name="connsiteY210" fmla="*/ 6190320 h 6857999"/>
              <a:gd name="connsiteX211" fmla="*/ 0 w 12191997"/>
              <a:gd name="connsiteY211" fmla="*/ 0 h 6857999"/>
              <a:gd name="connsiteX212" fmla="*/ 12191997 w 12191997"/>
              <a:gd name="connsiteY212" fmla="*/ 0 h 6857999"/>
              <a:gd name="connsiteX213" fmla="*/ 12191997 w 12191997"/>
              <a:gd name="connsiteY213" fmla="*/ 6857999 h 6857999"/>
              <a:gd name="connsiteX214" fmla="*/ 0 w 12191997"/>
              <a:gd name="connsiteY214" fmla="*/ 6857999 h 6857999"/>
              <a:gd name="connsiteX215" fmla="*/ 0 w 12191997"/>
              <a:gd name="connsiteY215" fmla="*/ 4776376 h 6857999"/>
              <a:gd name="connsiteX216" fmla="*/ 6089648 w 12191997"/>
              <a:gd name="connsiteY216" fmla="*/ 4773201 h 6857999"/>
              <a:gd name="connsiteX217" fmla="*/ 5353051 w 12191997"/>
              <a:gd name="connsiteY217" fmla="*/ 2084798 h 6857999"/>
              <a:gd name="connsiteX218" fmla="*/ 0 w 12191997"/>
              <a:gd name="connsiteY218" fmla="*/ 2081623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9648 w 12191997"/>
              <a:gd name="connsiteY225" fmla="*/ 4773201 h 6857999"/>
              <a:gd name="connsiteX226" fmla="*/ 5302251 w 12191997"/>
              <a:gd name="connsiteY226" fmla="*/ 2084798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964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16623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329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329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186398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329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4798 h 6857999"/>
              <a:gd name="connsiteX228" fmla="*/ 0 w 12191997"/>
              <a:gd name="connsiteY22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2191997" h="6857999">
                <a:moveTo>
                  <a:pt x="1073247" y="6444237"/>
                </a:moveTo>
                <a:lnTo>
                  <a:pt x="1073247" y="6460884"/>
                </a:lnTo>
                <a:cubicBezTo>
                  <a:pt x="1070322" y="6463974"/>
                  <a:pt x="1065159" y="6467749"/>
                  <a:pt x="1057415" y="6467749"/>
                </a:cubicBezTo>
                <a:cubicBezTo>
                  <a:pt x="1049499" y="6467749"/>
                  <a:pt x="1046573" y="6463116"/>
                  <a:pt x="1046573" y="6458482"/>
                </a:cubicBezTo>
                <a:lnTo>
                  <a:pt x="1046573" y="6457452"/>
                </a:lnTo>
                <a:cubicBezTo>
                  <a:pt x="1046573" y="6451960"/>
                  <a:pt x="1049327" y="6448013"/>
                  <a:pt x="1057759" y="6446639"/>
                </a:cubicBezTo>
                <a:lnTo>
                  <a:pt x="1073247" y="6444237"/>
                </a:lnTo>
                <a:close/>
                <a:moveTo>
                  <a:pt x="731827" y="6434606"/>
                </a:moveTo>
                <a:lnTo>
                  <a:pt x="738485" y="6458835"/>
                </a:lnTo>
                <a:lnTo>
                  <a:pt x="804171" y="6458835"/>
                </a:lnTo>
                <a:lnTo>
                  <a:pt x="804171" y="6434606"/>
                </a:lnTo>
                <a:lnTo>
                  <a:pt x="731827" y="6434606"/>
                </a:lnTo>
                <a:close/>
                <a:moveTo>
                  <a:pt x="1348742" y="6414889"/>
                </a:moveTo>
                <a:cubicBezTo>
                  <a:pt x="1358379" y="6414889"/>
                  <a:pt x="1363198" y="6420381"/>
                  <a:pt x="1364058" y="6432223"/>
                </a:cubicBezTo>
                <a:lnTo>
                  <a:pt x="1333427" y="6432223"/>
                </a:lnTo>
                <a:cubicBezTo>
                  <a:pt x="1334288" y="6420382"/>
                  <a:pt x="1339106" y="6414889"/>
                  <a:pt x="1348742" y="6414889"/>
                </a:cubicBezTo>
                <a:close/>
                <a:moveTo>
                  <a:pt x="1349259" y="6394295"/>
                </a:moveTo>
                <a:cubicBezTo>
                  <a:pt x="1320521" y="6394295"/>
                  <a:pt x="1306066" y="6413346"/>
                  <a:pt x="1306066" y="6439603"/>
                </a:cubicBezTo>
                <a:lnTo>
                  <a:pt x="1306066" y="6444409"/>
                </a:lnTo>
                <a:cubicBezTo>
                  <a:pt x="1306066" y="6470668"/>
                  <a:pt x="1320004" y="6489717"/>
                  <a:pt x="1350291" y="6489717"/>
                </a:cubicBezTo>
                <a:cubicBezTo>
                  <a:pt x="1376619" y="6489717"/>
                  <a:pt x="1391418" y="6476331"/>
                  <a:pt x="1391418" y="6458997"/>
                </a:cubicBezTo>
                <a:lnTo>
                  <a:pt x="1391418" y="6458310"/>
                </a:lnTo>
                <a:lnTo>
                  <a:pt x="1365779" y="6458310"/>
                </a:lnTo>
                <a:cubicBezTo>
                  <a:pt x="1365779" y="6463802"/>
                  <a:pt x="1359927" y="6469123"/>
                  <a:pt x="1350464" y="6469123"/>
                </a:cubicBezTo>
                <a:cubicBezTo>
                  <a:pt x="1340311" y="6469123"/>
                  <a:pt x="1334288" y="6464489"/>
                  <a:pt x="1333255" y="6451789"/>
                </a:cubicBezTo>
                <a:lnTo>
                  <a:pt x="1391418" y="6451789"/>
                </a:lnTo>
                <a:lnTo>
                  <a:pt x="1391418" y="6439603"/>
                </a:lnTo>
                <a:cubicBezTo>
                  <a:pt x="1391418" y="6413345"/>
                  <a:pt x="1378169" y="6394295"/>
                  <a:pt x="1349259" y="6394295"/>
                </a:cubicBezTo>
                <a:close/>
                <a:moveTo>
                  <a:pt x="1252034" y="6394295"/>
                </a:moveTo>
                <a:cubicBezTo>
                  <a:pt x="1230351" y="6394295"/>
                  <a:pt x="1213659" y="6403048"/>
                  <a:pt x="1213659" y="6423985"/>
                </a:cubicBezTo>
                <a:lnTo>
                  <a:pt x="1213659" y="6425531"/>
                </a:lnTo>
                <a:cubicBezTo>
                  <a:pt x="1213659" y="6442692"/>
                  <a:pt x="1224845" y="6449042"/>
                  <a:pt x="1250657" y="6451101"/>
                </a:cubicBezTo>
                <a:cubicBezTo>
                  <a:pt x="1261326" y="6451960"/>
                  <a:pt x="1264252" y="6454534"/>
                  <a:pt x="1264252" y="6460197"/>
                </a:cubicBezTo>
                <a:cubicBezTo>
                  <a:pt x="1264252" y="6465347"/>
                  <a:pt x="1260811" y="6469123"/>
                  <a:pt x="1252035" y="6469123"/>
                </a:cubicBezTo>
                <a:cubicBezTo>
                  <a:pt x="1242914" y="6469123"/>
                  <a:pt x="1239645" y="6464661"/>
                  <a:pt x="1239645" y="6458654"/>
                </a:cubicBezTo>
                <a:lnTo>
                  <a:pt x="1212627" y="6458654"/>
                </a:lnTo>
                <a:lnTo>
                  <a:pt x="1212627" y="6459513"/>
                </a:lnTo>
                <a:cubicBezTo>
                  <a:pt x="1212627" y="6477189"/>
                  <a:pt x="1225361" y="6489718"/>
                  <a:pt x="1252034" y="6489718"/>
                </a:cubicBezTo>
                <a:cubicBezTo>
                  <a:pt x="1278362" y="6489718"/>
                  <a:pt x="1291613" y="6478048"/>
                  <a:pt x="1291613" y="6459170"/>
                </a:cubicBezTo>
                <a:lnTo>
                  <a:pt x="1291613" y="6457625"/>
                </a:lnTo>
                <a:cubicBezTo>
                  <a:pt x="1291613" y="6438404"/>
                  <a:pt x="1276470" y="6433769"/>
                  <a:pt x="1253582" y="6431881"/>
                </a:cubicBezTo>
                <a:cubicBezTo>
                  <a:pt x="1243086" y="6431024"/>
                  <a:pt x="1240504" y="6428620"/>
                  <a:pt x="1240504" y="6423128"/>
                </a:cubicBezTo>
                <a:cubicBezTo>
                  <a:pt x="1240504" y="6418150"/>
                  <a:pt x="1244462" y="6414890"/>
                  <a:pt x="1252034" y="6414890"/>
                </a:cubicBezTo>
                <a:cubicBezTo>
                  <a:pt x="1260294" y="6414890"/>
                  <a:pt x="1263735" y="6419181"/>
                  <a:pt x="1263735" y="6426388"/>
                </a:cubicBezTo>
                <a:lnTo>
                  <a:pt x="1290409" y="6426388"/>
                </a:lnTo>
                <a:lnTo>
                  <a:pt x="1290409" y="6425531"/>
                </a:lnTo>
                <a:cubicBezTo>
                  <a:pt x="1290409" y="6405966"/>
                  <a:pt x="1278879" y="6394295"/>
                  <a:pt x="1252034" y="6394295"/>
                </a:cubicBezTo>
                <a:close/>
                <a:moveTo>
                  <a:pt x="1157736" y="6394295"/>
                </a:moveTo>
                <a:cubicBezTo>
                  <a:pt x="1136053" y="6394295"/>
                  <a:pt x="1119361" y="6403048"/>
                  <a:pt x="1119361" y="6423985"/>
                </a:cubicBezTo>
                <a:lnTo>
                  <a:pt x="1119361" y="6425531"/>
                </a:lnTo>
                <a:cubicBezTo>
                  <a:pt x="1119361" y="6442692"/>
                  <a:pt x="1130547" y="6449042"/>
                  <a:pt x="1156359" y="6451101"/>
                </a:cubicBezTo>
                <a:cubicBezTo>
                  <a:pt x="1167028" y="6451960"/>
                  <a:pt x="1169954" y="6454534"/>
                  <a:pt x="1169954" y="6460197"/>
                </a:cubicBezTo>
                <a:cubicBezTo>
                  <a:pt x="1169954" y="6465347"/>
                  <a:pt x="1166512" y="6469123"/>
                  <a:pt x="1157736" y="6469123"/>
                </a:cubicBezTo>
                <a:cubicBezTo>
                  <a:pt x="1148615" y="6469123"/>
                  <a:pt x="1145346" y="6464661"/>
                  <a:pt x="1145346" y="6458654"/>
                </a:cubicBezTo>
                <a:lnTo>
                  <a:pt x="1118328" y="6458654"/>
                </a:lnTo>
                <a:lnTo>
                  <a:pt x="1118328" y="6459513"/>
                </a:lnTo>
                <a:cubicBezTo>
                  <a:pt x="1118328" y="6477189"/>
                  <a:pt x="1131062" y="6489718"/>
                  <a:pt x="1157735" y="6489718"/>
                </a:cubicBezTo>
                <a:cubicBezTo>
                  <a:pt x="1184063" y="6489718"/>
                  <a:pt x="1197314" y="6478048"/>
                  <a:pt x="1197314" y="6459170"/>
                </a:cubicBezTo>
                <a:lnTo>
                  <a:pt x="1197314" y="6457625"/>
                </a:lnTo>
                <a:cubicBezTo>
                  <a:pt x="1197314" y="6438404"/>
                  <a:pt x="1182171" y="6433769"/>
                  <a:pt x="1159283" y="6431881"/>
                </a:cubicBezTo>
                <a:cubicBezTo>
                  <a:pt x="1148786" y="6431024"/>
                  <a:pt x="1146205" y="6428620"/>
                  <a:pt x="1146205" y="6423128"/>
                </a:cubicBezTo>
                <a:cubicBezTo>
                  <a:pt x="1146205" y="6418150"/>
                  <a:pt x="1150164" y="6414890"/>
                  <a:pt x="1157735" y="6414890"/>
                </a:cubicBezTo>
                <a:cubicBezTo>
                  <a:pt x="1165996" y="6414890"/>
                  <a:pt x="1169437" y="6419181"/>
                  <a:pt x="1169437" y="6426388"/>
                </a:cubicBezTo>
                <a:lnTo>
                  <a:pt x="1196111" y="6426388"/>
                </a:lnTo>
                <a:lnTo>
                  <a:pt x="1196111" y="6425531"/>
                </a:lnTo>
                <a:cubicBezTo>
                  <a:pt x="1196111" y="6405966"/>
                  <a:pt x="1184580" y="6394295"/>
                  <a:pt x="1157736" y="6394295"/>
                </a:cubicBezTo>
                <a:close/>
                <a:moveTo>
                  <a:pt x="1061717" y="6394295"/>
                </a:moveTo>
                <a:cubicBezTo>
                  <a:pt x="1031603" y="6394295"/>
                  <a:pt x="1022998" y="6409227"/>
                  <a:pt x="1022998" y="6425017"/>
                </a:cubicBezTo>
                <a:lnTo>
                  <a:pt x="1022998" y="6426561"/>
                </a:lnTo>
                <a:lnTo>
                  <a:pt x="1048638" y="6426561"/>
                </a:lnTo>
                <a:cubicBezTo>
                  <a:pt x="1048638" y="6420554"/>
                  <a:pt x="1051048" y="6414890"/>
                  <a:pt x="1060856" y="6414890"/>
                </a:cubicBezTo>
                <a:cubicBezTo>
                  <a:pt x="1070149" y="6414890"/>
                  <a:pt x="1073074" y="6419353"/>
                  <a:pt x="1073247" y="6428277"/>
                </a:cubicBezTo>
                <a:lnTo>
                  <a:pt x="1052252" y="6431537"/>
                </a:lnTo>
                <a:cubicBezTo>
                  <a:pt x="1033151" y="6434454"/>
                  <a:pt x="1019557" y="6440975"/>
                  <a:pt x="1019557" y="6460713"/>
                </a:cubicBezTo>
                <a:lnTo>
                  <a:pt x="1019557" y="6462428"/>
                </a:lnTo>
                <a:cubicBezTo>
                  <a:pt x="1019557" y="6477016"/>
                  <a:pt x="1026956" y="6489717"/>
                  <a:pt x="1047434" y="6489717"/>
                </a:cubicBezTo>
                <a:cubicBezTo>
                  <a:pt x="1060169" y="6489717"/>
                  <a:pt x="1069633" y="6484910"/>
                  <a:pt x="1076000" y="6478046"/>
                </a:cubicBezTo>
                <a:lnTo>
                  <a:pt x="1077722" y="6487486"/>
                </a:lnTo>
                <a:lnTo>
                  <a:pt x="1102157" y="6487486"/>
                </a:lnTo>
                <a:lnTo>
                  <a:pt x="1100437" y="6461742"/>
                </a:lnTo>
                <a:lnTo>
                  <a:pt x="1100437" y="6428963"/>
                </a:lnTo>
                <a:cubicBezTo>
                  <a:pt x="1100437" y="6406995"/>
                  <a:pt x="1091488" y="6394295"/>
                  <a:pt x="1061717" y="6394295"/>
                </a:cubicBezTo>
                <a:close/>
                <a:moveTo>
                  <a:pt x="1454744" y="6394293"/>
                </a:moveTo>
                <a:cubicBezTo>
                  <a:pt x="1444076" y="6394293"/>
                  <a:pt x="1435816" y="6399614"/>
                  <a:pt x="1430480" y="6407165"/>
                </a:cubicBezTo>
                <a:lnTo>
                  <a:pt x="1428587" y="6396525"/>
                </a:lnTo>
                <a:lnTo>
                  <a:pt x="1404323" y="6396525"/>
                </a:lnTo>
                <a:lnTo>
                  <a:pt x="1405871" y="6422268"/>
                </a:lnTo>
                <a:lnTo>
                  <a:pt x="1405871" y="6487485"/>
                </a:lnTo>
                <a:lnTo>
                  <a:pt x="1433061" y="6487485"/>
                </a:lnTo>
                <a:lnTo>
                  <a:pt x="1433061" y="6428447"/>
                </a:lnTo>
                <a:cubicBezTo>
                  <a:pt x="1435470" y="6425016"/>
                  <a:pt x="1441665" y="6420553"/>
                  <a:pt x="1452678" y="6420553"/>
                </a:cubicBezTo>
                <a:lnTo>
                  <a:pt x="1457324" y="6420553"/>
                </a:lnTo>
                <a:lnTo>
                  <a:pt x="1457324" y="6394467"/>
                </a:lnTo>
                <a:cubicBezTo>
                  <a:pt x="1456636" y="6394294"/>
                  <a:pt x="1455603" y="6394294"/>
                  <a:pt x="1454744" y="6394293"/>
                </a:cubicBezTo>
                <a:close/>
                <a:moveTo>
                  <a:pt x="662587" y="6385370"/>
                </a:moveTo>
                <a:lnTo>
                  <a:pt x="673600" y="6434625"/>
                </a:lnTo>
                <a:lnTo>
                  <a:pt x="651574" y="6434625"/>
                </a:lnTo>
                <a:lnTo>
                  <a:pt x="662587" y="6385370"/>
                </a:lnTo>
                <a:close/>
                <a:moveTo>
                  <a:pt x="913728" y="6353620"/>
                </a:moveTo>
                <a:lnTo>
                  <a:pt x="913728" y="6487485"/>
                </a:lnTo>
                <a:lnTo>
                  <a:pt x="941605" y="6487485"/>
                </a:lnTo>
                <a:lnTo>
                  <a:pt x="941605" y="6448871"/>
                </a:lnTo>
                <a:lnTo>
                  <a:pt x="952962" y="6432737"/>
                </a:lnTo>
                <a:lnTo>
                  <a:pt x="977398" y="6487485"/>
                </a:lnTo>
                <a:lnTo>
                  <a:pt x="1008374" y="6487485"/>
                </a:lnTo>
                <a:lnTo>
                  <a:pt x="970687" y="6407338"/>
                </a:lnTo>
                <a:lnTo>
                  <a:pt x="1008374" y="6353620"/>
                </a:lnTo>
                <a:lnTo>
                  <a:pt x="974645" y="6353620"/>
                </a:lnTo>
                <a:lnTo>
                  <a:pt x="941605" y="6406136"/>
                </a:lnTo>
                <a:lnTo>
                  <a:pt x="941605" y="6353620"/>
                </a:lnTo>
                <a:lnTo>
                  <a:pt x="913728" y="6353620"/>
                </a:lnTo>
                <a:close/>
                <a:moveTo>
                  <a:pt x="643486" y="6353277"/>
                </a:moveTo>
                <a:lnTo>
                  <a:pt x="609930" y="6487485"/>
                </a:lnTo>
                <a:lnTo>
                  <a:pt x="639874" y="6487485"/>
                </a:lnTo>
                <a:lnTo>
                  <a:pt x="646239" y="6458652"/>
                </a:lnTo>
                <a:lnTo>
                  <a:pt x="679108" y="6458652"/>
                </a:lnTo>
                <a:lnTo>
                  <a:pt x="685647" y="6487485"/>
                </a:lnTo>
                <a:lnTo>
                  <a:pt x="715417" y="6487485"/>
                </a:lnTo>
                <a:lnTo>
                  <a:pt x="681861" y="6353277"/>
                </a:lnTo>
                <a:lnTo>
                  <a:pt x="643486" y="6353277"/>
                </a:lnTo>
                <a:close/>
                <a:moveTo>
                  <a:pt x="674204" y="6284368"/>
                </a:moveTo>
                <a:lnTo>
                  <a:pt x="674204" y="6301015"/>
                </a:lnTo>
                <a:cubicBezTo>
                  <a:pt x="671277" y="6304104"/>
                  <a:pt x="666115" y="6307880"/>
                  <a:pt x="658371" y="6307881"/>
                </a:cubicBezTo>
                <a:cubicBezTo>
                  <a:pt x="650455" y="6307881"/>
                  <a:pt x="647530" y="6303247"/>
                  <a:pt x="647530" y="6298613"/>
                </a:cubicBezTo>
                <a:lnTo>
                  <a:pt x="647530" y="6297584"/>
                </a:lnTo>
                <a:cubicBezTo>
                  <a:pt x="647530" y="6292092"/>
                  <a:pt x="650283" y="6288144"/>
                  <a:pt x="658715" y="6286771"/>
                </a:cubicBezTo>
                <a:lnTo>
                  <a:pt x="674204" y="6284368"/>
                </a:lnTo>
                <a:close/>
                <a:moveTo>
                  <a:pt x="1047436" y="6255020"/>
                </a:moveTo>
                <a:cubicBezTo>
                  <a:pt x="1057073" y="6255020"/>
                  <a:pt x="1061892" y="6260512"/>
                  <a:pt x="1062751" y="6272354"/>
                </a:cubicBezTo>
                <a:lnTo>
                  <a:pt x="1032122" y="6272354"/>
                </a:lnTo>
                <a:cubicBezTo>
                  <a:pt x="1032981" y="6260512"/>
                  <a:pt x="1037801" y="6255020"/>
                  <a:pt x="1047436" y="6255020"/>
                </a:cubicBezTo>
                <a:close/>
                <a:moveTo>
                  <a:pt x="860561" y="6234426"/>
                </a:moveTo>
                <a:cubicBezTo>
                  <a:pt x="838877" y="6234426"/>
                  <a:pt x="822186" y="6243178"/>
                  <a:pt x="822186" y="6264116"/>
                </a:cubicBezTo>
                <a:lnTo>
                  <a:pt x="822186" y="6265661"/>
                </a:lnTo>
                <a:cubicBezTo>
                  <a:pt x="822186" y="6282823"/>
                  <a:pt x="833372" y="6289173"/>
                  <a:pt x="859184" y="6291232"/>
                </a:cubicBezTo>
                <a:cubicBezTo>
                  <a:pt x="869852" y="6292091"/>
                  <a:pt x="872778" y="6294664"/>
                  <a:pt x="872778" y="6300328"/>
                </a:cubicBezTo>
                <a:cubicBezTo>
                  <a:pt x="872778" y="6305477"/>
                  <a:pt x="869336" y="6309254"/>
                  <a:pt x="860562" y="6309254"/>
                </a:cubicBezTo>
                <a:cubicBezTo>
                  <a:pt x="851441" y="6309254"/>
                  <a:pt x="848172" y="6304791"/>
                  <a:pt x="848172" y="6298784"/>
                </a:cubicBezTo>
                <a:lnTo>
                  <a:pt x="821154" y="6298784"/>
                </a:lnTo>
                <a:lnTo>
                  <a:pt x="821154" y="6299643"/>
                </a:lnTo>
                <a:cubicBezTo>
                  <a:pt x="821154" y="6317320"/>
                  <a:pt x="833889" y="6329849"/>
                  <a:pt x="860562" y="6329849"/>
                </a:cubicBezTo>
                <a:cubicBezTo>
                  <a:pt x="886890" y="6329849"/>
                  <a:pt x="900141" y="6318179"/>
                  <a:pt x="900141" y="6299300"/>
                </a:cubicBezTo>
                <a:lnTo>
                  <a:pt x="900141" y="6297756"/>
                </a:lnTo>
                <a:cubicBezTo>
                  <a:pt x="900141" y="6278534"/>
                  <a:pt x="884998" y="6273899"/>
                  <a:pt x="862110" y="6272012"/>
                </a:cubicBezTo>
                <a:cubicBezTo>
                  <a:pt x="851613" y="6271154"/>
                  <a:pt x="849032" y="6268751"/>
                  <a:pt x="849032" y="6263259"/>
                </a:cubicBezTo>
                <a:cubicBezTo>
                  <a:pt x="849032" y="6258281"/>
                  <a:pt x="852990" y="6255021"/>
                  <a:pt x="860562" y="6255021"/>
                </a:cubicBezTo>
                <a:cubicBezTo>
                  <a:pt x="868822" y="6255021"/>
                  <a:pt x="872263" y="6259312"/>
                  <a:pt x="872263" y="6266519"/>
                </a:cubicBezTo>
                <a:lnTo>
                  <a:pt x="898936" y="6266519"/>
                </a:lnTo>
                <a:lnTo>
                  <a:pt x="898936" y="6265661"/>
                </a:lnTo>
                <a:cubicBezTo>
                  <a:pt x="898936" y="6246097"/>
                  <a:pt x="887405" y="6234426"/>
                  <a:pt x="860561" y="6234426"/>
                </a:cubicBezTo>
                <a:close/>
                <a:moveTo>
                  <a:pt x="777622" y="6234426"/>
                </a:moveTo>
                <a:cubicBezTo>
                  <a:pt x="763510" y="6234426"/>
                  <a:pt x="754046" y="6240260"/>
                  <a:pt x="748367" y="6248328"/>
                </a:cubicBezTo>
                <a:lnTo>
                  <a:pt x="746302" y="6236657"/>
                </a:lnTo>
                <a:lnTo>
                  <a:pt x="722039" y="6236657"/>
                </a:lnTo>
                <a:lnTo>
                  <a:pt x="723587" y="6262400"/>
                </a:lnTo>
                <a:lnTo>
                  <a:pt x="723587" y="6327616"/>
                </a:lnTo>
                <a:lnTo>
                  <a:pt x="750776" y="6327616"/>
                </a:lnTo>
                <a:lnTo>
                  <a:pt x="750776" y="6266347"/>
                </a:lnTo>
                <a:cubicBezTo>
                  <a:pt x="752842" y="6263087"/>
                  <a:pt x="758176" y="6257767"/>
                  <a:pt x="766781" y="6257767"/>
                </a:cubicBezTo>
                <a:cubicBezTo>
                  <a:pt x="776073" y="6257767"/>
                  <a:pt x="778826" y="6263944"/>
                  <a:pt x="778826" y="6270466"/>
                </a:cubicBezTo>
                <a:lnTo>
                  <a:pt x="778826" y="6327616"/>
                </a:lnTo>
                <a:lnTo>
                  <a:pt x="778826" y="6327617"/>
                </a:lnTo>
                <a:lnTo>
                  <a:pt x="805845" y="6327617"/>
                </a:lnTo>
                <a:lnTo>
                  <a:pt x="805845" y="6266004"/>
                </a:lnTo>
                <a:cubicBezTo>
                  <a:pt x="805845" y="6249529"/>
                  <a:pt x="798272" y="6234426"/>
                  <a:pt x="777622" y="6234426"/>
                </a:cubicBezTo>
                <a:close/>
                <a:moveTo>
                  <a:pt x="662674" y="6234426"/>
                </a:moveTo>
                <a:cubicBezTo>
                  <a:pt x="632559" y="6234426"/>
                  <a:pt x="623954" y="6249357"/>
                  <a:pt x="623954" y="6265147"/>
                </a:cubicBezTo>
                <a:lnTo>
                  <a:pt x="623954" y="6266691"/>
                </a:lnTo>
                <a:lnTo>
                  <a:pt x="649594" y="6266691"/>
                </a:lnTo>
                <a:cubicBezTo>
                  <a:pt x="649594" y="6260684"/>
                  <a:pt x="652005" y="6255021"/>
                  <a:pt x="661813" y="6255021"/>
                </a:cubicBezTo>
                <a:cubicBezTo>
                  <a:pt x="671104" y="6255021"/>
                  <a:pt x="674030" y="6259483"/>
                  <a:pt x="674203" y="6268407"/>
                </a:cubicBezTo>
                <a:lnTo>
                  <a:pt x="653208" y="6271667"/>
                </a:lnTo>
                <a:cubicBezTo>
                  <a:pt x="634107" y="6274585"/>
                  <a:pt x="620513" y="6281106"/>
                  <a:pt x="620513" y="6300843"/>
                </a:cubicBezTo>
                <a:lnTo>
                  <a:pt x="620513" y="6302559"/>
                </a:lnTo>
                <a:cubicBezTo>
                  <a:pt x="620513" y="6317147"/>
                  <a:pt x="627912" y="6329848"/>
                  <a:pt x="648390" y="6329848"/>
                </a:cubicBezTo>
                <a:cubicBezTo>
                  <a:pt x="661124" y="6329848"/>
                  <a:pt x="670589" y="6325041"/>
                  <a:pt x="676956" y="6318177"/>
                </a:cubicBezTo>
                <a:lnTo>
                  <a:pt x="678678" y="6327617"/>
                </a:lnTo>
                <a:lnTo>
                  <a:pt x="703114" y="6327617"/>
                </a:lnTo>
                <a:lnTo>
                  <a:pt x="701393" y="6301874"/>
                </a:lnTo>
                <a:lnTo>
                  <a:pt x="701393" y="6269094"/>
                </a:lnTo>
                <a:cubicBezTo>
                  <a:pt x="701393" y="6247126"/>
                  <a:pt x="692444" y="6234426"/>
                  <a:pt x="662674" y="6234426"/>
                </a:cubicBezTo>
                <a:close/>
                <a:moveTo>
                  <a:pt x="1047953" y="6234425"/>
                </a:moveTo>
                <a:cubicBezTo>
                  <a:pt x="1019215" y="6234425"/>
                  <a:pt x="1004760" y="6253476"/>
                  <a:pt x="1004760" y="6279734"/>
                </a:cubicBezTo>
                <a:lnTo>
                  <a:pt x="1004760" y="6284539"/>
                </a:lnTo>
                <a:cubicBezTo>
                  <a:pt x="1004760" y="6310797"/>
                  <a:pt x="1018697" y="6329847"/>
                  <a:pt x="1048985" y="6329847"/>
                </a:cubicBezTo>
                <a:cubicBezTo>
                  <a:pt x="1075314" y="6329847"/>
                  <a:pt x="1090113" y="6316461"/>
                  <a:pt x="1090113" y="6299127"/>
                </a:cubicBezTo>
                <a:lnTo>
                  <a:pt x="1090113" y="6298440"/>
                </a:lnTo>
                <a:lnTo>
                  <a:pt x="1064473" y="6298440"/>
                </a:lnTo>
                <a:cubicBezTo>
                  <a:pt x="1064473" y="6303932"/>
                  <a:pt x="1058622" y="6309253"/>
                  <a:pt x="1049157" y="6309253"/>
                </a:cubicBezTo>
                <a:cubicBezTo>
                  <a:pt x="1039005" y="6309253"/>
                  <a:pt x="1032981" y="6304619"/>
                  <a:pt x="1031950" y="6291919"/>
                </a:cubicBezTo>
                <a:lnTo>
                  <a:pt x="1090113" y="6291919"/>
                </a:lnTo>
                <a:lnTo>
                  <a:pt x="1090113" y="6279734"/>
                </a:lnTo>
                <a:cubicBezTo>
                  <a:pt x="1090113" y="6253475"/>
                  <a:pt x="1076863" y="6234425"/>
                  <a:pt x="1047953" y="6234425"/>
                </a:cubicBezTo>
                <a:close/>
                <a:moveTo>
                  <a:pt x="537745" y="6217779"/>
                </a:moveTo>
                <a:lnTo>
                  <a:pt x="549446" y="6217779"/>
                </a:lnTo>
                <a:cubicBezTo>
                  <a:pt x="572678" y="6217779"/>
                  <a:pt x="579218" y="6230480"/>
                  <a:pt x="579218" y="6257252"/>
                </a:cubicBezTo>
                <a:lnTo>
                  <a:pt x="579218" y="6264117"/>
                </a:lnTo>
                <a:cubicBezTo>
                  <a:pt x="579218" y="6290891"/>
                  <a:pt x="572678" y="6303590"/>
                  <a:pt x="549446" y="6303590"/>
                </a:cubicBezTo>
                <a:lnTo>
                  <a:pt x="537745" y="6303590"/>
                </a:lnTo>
                <a:lnTo>
                  <a:pt x="537745" y="6217779"/>
                </a:lnTo>
                <a:close/>
                <a:moveTo>
                  <a:pt x="509867" y="6193752"/>
                </a:moveTo>
                <a:lnTo>
                  <a:pt x="509867" y="6327616"/>
                </a:lnTo>
                <a:lnTo>
                  <a:pt x="550995" y="6327616"/>
                </a:lnTo>
                <a:cubicBezTo>
                  <a:pt x="590919" y="6327616"/>
                  <a:pt x="607611" y="6310454"/>
                  <a:pt x="607611" y="6264116"/>
                </a:cubicBezTo>
                <a:lnTo>
                  <a:pt x="607611" y="6257252"/>
                </a:lnTo>
                <a:cubicBezTo>
                  <a:pt x="607611" y="6210914"/>
                  <a:pt x="590918" y="6193752"/>
                  <a:pt x="550995" y="6193752"/>
                </a:cubicBezTo>
                <a:lnTo>
                  <a:pt x="509867" y="6193752"/>
                </a:lnTo>
                <a:close/>
                <a:moveTo>
                  <a:pt x="915623" y="6190320"/>
                </a:moveTo>
                <a:lnTo>
                  <a:pt x="915623" y="6327617"/>
                </a:lnTo>
                <a:lnTo>
                  <a:pt x="942813" y="6327617"/>
                </a:lnTo>
                <a:lnTo>
                  <a:pt x="942813" y="6302904"/>
                </a:lnTo>
                <a:lnTo>
                  <a:pt x="951761" y="6292606"/>
                </a:lnTo>
                <a:lnTo>
                  <a:pt x="968970" y="6327617"/>
                </a:lnTo>
                <a:lnTo>
                  <a:pt x="1000634" y="6327617"/>
                </a:lnTo>
                <a:lnTo>
                  <a:pt x="970519" y="6271153"/>
                </a:lnTo>
                <a:lnTo>
                  <a:pt x="1000634" y="6236657"/>
                </a:lnTo>
                <a:lnTo>
                  <a:pt x="968108" y="6236657"/>
                </a:lnTo>
                <a:lnTo>
                  <a:pt x="942813" y="6267549"/>
                </a:lnTo>
                <a:lnTo>
                  <a:pt x="942813" y="6190320"/>
                </a:lnTo>
                <a:lnTo>
                  <a:pt x="915623" y="619032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lnTo>
                  <a:pt x="0" y="4776376"/>
                </a:lnTo>
                <a:lnTo>
                  <a:pt x="6083298" y="4773201"/>
                </a:lnTo>
                <a:lnTo>
                  <a:pt x="5346701" y="2087973"/>
                </a:lnTo>
                <a:lnTo>
                  <a:pt x="0" y="208479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9" name="Rektangel 3">
            <a:extLst>
              <a:ext uri="{FF2B5EF4-FFF2-40B4-BE49-F238E27FC236}">
                <a16:creationId xmlns:a16="http://schemas.microsoft.com/office/drawing/2014/main" id="{7FCDD6EB-07CF-8E4A-B09F-F8DDC65D862E}"/>
              </a:ext>
            </a:extLst>
          </p:cNvPr>
          <p:cNvSpPr/>
          <p:nvPr userDrawn="1"/>
        </p:nvSpPr>
        <p:spPr>
          <a:xfrm>
            <a:off x="1" y="2083136"/>
            <a:ext cx="6013450" cy="2694755"/>
          </a:xfrm>
          <a:custGeom>
            <a:avLst/>
            <a:gdLst>
              <a:gd name="connsiteX0" fmla="*/ 0 w 5273675"/>
              <a:gd name="connsiteY0" fmla="*/ 0 h 2694755"/>
              <a:gd name="connsiteX1" fmla="*/ 5273675 w 5273675"/>
              <a:gd name="connsiteY1" fmla="*/ 0 h 2694755"/>
              <a:gd name="connsiteX2" fmla="*/ 5273675 w 5273675"/>
              <a:gd name="connsiteY2" fmla="*/ 2694755 h 2694755"/>
              <a:gd name="connsiteX3" fmla="*/ 0 w 5273675"/>
              <a:gd name="connsiteY3" fmla="*/ 2694755 h 2694755"/>
              <a:gd name="connsiteX4" fmla="*/ 0 w 5273675"/>
              <a:gd name="connsiteY4" fmla="*/ 0 h 2694755"/>
              <a:gd name="connsiteX0" fmla="*/ 0 w 6013450"/>
              <a:gd name="connsiteY0" fmla="*/ 0 h 2694755"/>
              <a:gd name="connsiteX1" fmla="*/ 5273675 w 6013450"/>
              <a:gd name="connsiteY1" fmla="*/ 0 h 2694755"/>
              <a:gd name="connsiteX2" fmla="*/ 6013450 w 6013450"/>
              <a:gd name="connsiteY2" fmla="*/ 2691580 h 2694755"/>
              <a:gd name="connsiteX3" fmla="*/ 0 w 6013450"/>
              <a:gd name="connsiteY3" fmla="*/ 2694755 h 2694755"/>
              <a:gd name="connsiteX4" fmla="*/ 0 w 6013450"/>
              <a:gd name="connsiteY4" fmla="*/ 0 h 269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3450" h="2694755">
                <a:moveTo>
                  <a:pt x="0" y="0"/>
                </a:moveTo>
                <a:lnTo>
                  <a:pt x="5273675" y="0"/>
                </a:lnTo>
                <a:lnTo>
                  <a:pt x="6013450" y="2691580"/>
                </a:lnTo>
                <a:lnTo>
                  <a:pt x="0" y="269475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F3E62876-01C7-4344-825F-B6FA39301635}"/>
              </a:ext>
            </a:extLst>
          </p:cNvPr>
          <p:cNvSpPr/>
          <p:nvPr userDrawn="1"/>
        </p:nvSpPr>
        <p:spPr>
          <a:xfrm>
            <a:off x="5267620" y="2083137"/>
            <a:ext cx="822323" cy="2694754"/>
          </a:xfrm>
          <a:custGeom>
            <a:avLst/>
            <a:gdLst>
              <a:gd name="connsiteX0" fmla="*/ 0 w 82548"/>
              <a:gd name="connsiteY0" fmla="*/ 0 h 2694754"/>
              <a:gd name="connsiteX1" fmla="*/ 82548 w 82548"/>
              <a:gd name="connsiteY1" fmla="*/ 0 h 2694754"/>
              <a:gd name="connsiteX2" fmla="*/ 82548 w 82548"/>
              <a:gd name="connsiteY2" fmla="*/ 2694754 h 2694754"/>
              <a:gd name="connsiteX3" fmla="*/ 0 w 82548"/>
              <a:gd name="connsiteY3" fmla="*/ 2694754 h 2694754"/>
              <a:gd name="connsiteX4" fmla="*/ 0 w 82548"/>
              <a:gd name="connsiteY4" fmla="*/ 0 h 2694754"/>
              <a:gd name="connsiteX0" fmla="*/ 0 w 822323"/>
              <a:gd name="connsiteY0" fmla="*/ 0 h 2694754"/>
              <a:gd name="connsiteX1" fmla="*/ 822323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5079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11200 w 822323"/>
              <a:gd name="connsiteY3" fmla="*/ 25931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1579"/>
              <a:gd name="connsiteX1" fmla="*/ 82548 w 822323"/>
              <a:gd name="connsiteY1" fmla="*/ 0 h 2691579"/>
              <a:gd name="connsiteX2" fmla="*/ 822323 w 822323"/>
              <a:gd name="connsiteY2" fmla="*/ 2688404 h 2691579"/>
              <a:gd name="connsiteX3" fmla="*/ 739775 w 822323"/>
              <a:gd name="connsiteY3" fmla="*/ 2691579 h 2691579"/>
              <a:gd name="connsiteX4" fmla="*/ 0 w 822323"/>
              <a:gd name="connsiteY4" fmla="*/ 0 h 2691579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323" h="2694754">
                <a:moveTo>
                  <a:pt x="0" y="0"/>
                </a:moveTo>
                <a:lnTo>
                  <a:pt x="82548" y="0"/>
                </a:lnTo>
                <a:lnTo>
                  <a:pt x="822323" y="2694754"/>
                </a:lnTo>
                <a:lnTo>
                  <a:pt x="739775" y="2691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3"/>
              </a:solidFill>
            </a:endParaRP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2ACD70B5-689C-2A45-8D93-98614E504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820" y="2530979"/>
            <a:ext cx="4513573" cy="124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DIN</a:t>
            </a:r>
            <a:br>
              <a:rPr lang="da-DK" dirty="0"/>
            </a:br>
            <a:r>
              <a:rPr lang="da-DK" dirty="0"/>
              <a:t>TITEL HER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4B34BED9-CA1B-9E4F-9A0E-91D76FDBD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941" y="3837973"/>
            <a:ext cx="4576763" cy="55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</p:spTree>
    <p:extLst>
      <p:ext uri="{BB962C8B-B14F-4D97-AF65-F5344CB8AC3E}">
        <p14:creationId xmlns:p14="http://schemas.microsoft.com/office/powerpoint/2010/main" val="3327399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dsholder til billede 33">
            <a:extLst>
              <a:ext uri="{FF2B5EF4-FFF2-40B4-BE49-F238E27FC236}">
                <a16:creationId xmlns:a16="http://schemas.microsoft.com/office/drawing/2014/main" id="{D418776E-C83C-9F49-A54A-47AFFEAC10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12191997" cy="6857999"/>
          </a:xfrm>
          <a:custGeom>
            <a:avLst/>
            <a:gdLst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731827 w 12191997"/>
              <a:gd name="connsiteY6" fmla="*/ 6434606 h 6857999"/>
              <a:gd name="connsiteX7" fmla="*/ 738485 w 12191997"/>
              <a:gd name="connsiteY7" fmla="*/ 6458835 h 6857999"/>
              <a:gd name="connsiteX8" fmla="*/ 804171 w 12191997"/>
              <a:gd name="connsiteY8" fmla="*/ 6458835 h 6857999"/>
              <a:gd name="connsiteX9" fmla="*/ 804171 w 12191997"/>
              <a:gd name="connsiteY9" fmla="*/ 6434606 h 6857999"/>
              <a:gd name="connsiteX10" fmla="*/ 1348742 w 12191997"/>
              <a:gd name="connsiteY10" fmla="*/ 6414889 h 6857999"/>
              <a:gd name="connsiteX11" fmla="*/ 1364058 w 12191997"/>
              <a:gd name="connsiteY11" fmla="*/ 6432223 h 6857999"/>
              <a:gd name="connsiteX12" fmla="*/ 1333427 w 12191997"/>
              <a:gd name="connsiteY12" fmla="*/ 6432223 h 6857999"/>
              <a:gd name="connsiteX13" fmla="*/ 1348742 w 12191997"/>
              <a:gd name="connsiteY13" fmla="*/ 6414889 h 6857999"/>
              <a:gd name="connsiteX14" fmla="*/ 1349259 w 12191997"/>
              <a:gd name="connsiteY14" fmla="*/ 6394295 h 6857999"/>
              <a:gd name="connsiteX15" fmla="*/ 1306066 w 12191997"/>
              <a:gd name="connsiteY15" fmla="*/ 6439603 h 6857999"/>
              <a:gd name="connsiteX16" fmla="*/ 1306066 w 12191997"/>
              <a:gd name="connsiteY16" fmla="*/ 6444409 h 6857999"/>
              <a:gd name="connsiteX17" fmla="*/ 1350291 w 12191997"/>
              <a:gd name="connsiteY17" fmla="*/ 6489717 h 6857999"/>
              <a:gd name="connsiteX18" fmla="*/ 1391418 w 12191997"/>
              <a:gd name="connsiteY18" fmla="*/ 6458997 h 6857999"/>
              <a:gd name="connsiteX19" fmla="*/ 1391418 w 12191997"/>
              <a:gd name="connsiteY19" fmla="*/ 6458310 h 6857999"/>
              <a:gd name="connsiteX20" fmla="*/ 1365779 w 12191997"/>
              <a:gd name="connsiteY20" fmla="*/ 6458310 h 6857999"/>
              <a:gd name="connsiteX21" fmla="*/ 1350464 w 12191997"/>
              <a:gd name="connsiteY21" fmla="*/ 6469123 h 6857999"/>
              <a:gd name="connsiteX22" fmla="*/ 1333255 w 12191997"/>
              <a:gd name="connsiteY22" fmla="*/ 6451789 h 6857999"/>
              <a:gd name="connsiteX23" fmla="*/ 1391418 w 12191997"/>
              <a:gd name="connsiteY23" fmla="*/ 6451789 h 6857999"/>
              <a:gd name="connsiteX24" fmla="*/ 1391418 w 12191997"/>
              <a:gd name="connsiteY24" fmla="*/ 6439603 h 6857999"/>
              <a:gd name="connsiteX25" fmla="*/ 1349259 w 12191997"/>
              <a:gd name="connsiteY25" fmla="*/ 6394295 h 6857999"/>
              <a:gd name="connsiteX26" fmla="*/ 1252034 w 12191997"/>
              <a:gd name="connsiteY26" fmla="*/ 6394295 h 6857999"/>
              <a:gd name="connsiteX27" fmla="*/ 1213659 w 12191997"/>
              <a:gd name="connsiteY27" fmla="*/ 6423985 h 6857999"/>
              <a:gd name="connsiteX28" fmla="*/ 1213659 w 12191997"/>
              <a:gd name="connsiteY28" fmla="*/ 6425531 h 6857999"/>
              <a:gd name="connsiteX29" fmla="*/ 1250657 w 12191997"/>
              <a:gd name="connsiteY29" fmla="*/ 6451101 h 6857999"/>
              <a:gd name="connsiteX30" fmla="*/ 1264252 w 12191997"/>
              <a:gd name="connsiteY30" fmla="*/ 6460197 h 6857999"/>
              <a:gd name="connsiteX31" fmla="*/ 1252035 w 12191997"/>
              <a:gd name="connsiteY31" fmla="*/ 6469123 h 6857999"/>
              <a:gd name="connsiteX32" fmla="*/ 1239645 w 12191997"/>
              <a:gd name="connsiteY32" fmla="*/ 6458654 h 6857999"/>
              <a:gd name="connsiteX33" fmla="*/ 1212627 w 12191997"/>
              <a:gd name="connsiteY33" fmla="*/ 6458654 h 6857999"/>
              <a:gd name="connsiteX34" fmla="*/ 1212627 w 12191997"/>
              <a:gd name="connsiteY34" fmla="*/ 6459513 h 6857999"/>
              <a:gd name="connsiteX35" fmla="*/ 1252034 w 12191997"/>
              <a:gd name="connsiteY35" fmla="*/ 6489718 h 6857999"/>
              <a:gd name="connsiteX36" fmla="*/ 1291613 w 12191997"/>
              <a:gd name="connsiteY36" fmla="*/ 6459170 h 6857999"/>
              <a:gd name="connsiteX37" fmla="*/ 1291613 w 12191997"/>
              <a:gd name="connsiteY37" fmla="*/ 6457625 h 6857999"/>
              <a:gd name="connsiteX38" fmla="*/ 1253582 w 12191997"/>
              <a:gd name="connsiteY38" fmla="*/ 6431881 h 6857999"/>
              <a:gd name="connsiteX39" fmla="*/ 1240504 w 12191997"/>
              <a:gd name="connsiteY39" fmla="*/ 6423128 h 6857999"/>
              <a:gd name="connsiteX40" fmla="*/ 1252034 w 12191997"/>
              <a:gd name="connsiteY40" fmla="*/ 6414890 h 6857999"/>
              <a:gd name="connsiteX41" fmla="*/ 1263735 w 12191997"/>
              <a:gd name="connsiteY41" fmla="*/ 6426388 h 6857999"/>
              <a:gd name="connsiteX42" fmla="*/ 1290409 w 12191997"/>
              <a:gd name="connsiteY42" fmla="*/ 6426388 h 6857999"/>
              <a:gd name="connsiteX43" fmla="*/ 1290409 w 12191997"/>
              <a:gd name="connsiteY43" fmla="*/ 6425531 h 6857999"/>
              <a:gd name="connsiteX44" fmla="*/ 1252034 w 12191997"/>
              <a:gd name="connsiteY44" fmla="*/ 6394295 h 6857999"/>
              <a:gd name="connsiteX45" fmla="*/ 1157736 w 12191997"/>
              <a:gd name="connsiteY45" fmla="*/ 6394295 h 6857999"/>
              <a:gd name="connsiteX46" fmla="*/ 1119361 w 12191997"/>
              <a:gd name="connsiteY46" fmla="*/ 6423985 h 6857999"/>
              <a:gd name="connsiteX47" fmla="*/ 1119361 w 12191997"/>
              <a:gd name="connsiteY47" fmla="*/ 6425531 h 6857999"/>
              <a:gd name="connsiteX48" fmla="*/ 1156359 w 12191997"/>
              <a:gd name="connsiteY48" fmla="*/ 6451101 h 6857999"/>
              <a:gd name="connsiteX49" fmla="*/ 1169954 w 12191997"/>
              <a:gd name="connsiteY49" fmla="*/ 6460197 h 6857999"/>
              <a:gd name="connsiteX50" fmla="*/ 1157736 w 12191997"/>
              <a:gd name="connsiteY50" fmla="*/ 6469123 h 6857999"/>
              <a:gd name="connsiteX51" fmla="*/ 1145346 w 12191997"/>
              <a:gd name="connsiteY51" fmla="*/ 6458654 h 6857999"/>
              <a:gd name="connsiteX52" fmla="*/ 1118328 w 12191997"/>
              <a:gd name="connsiteY52" fmla="*/ 6458654 h 6857999"/>
              <a:gd name="connsiteX53" fmla="*/ 1118328 w 12191997"/>
              <a:gd name="connsiteY53" fmla="*/ 6459513 h 6857999"/>
              <a:gd name="connsiteX54" fmla="*/ 1157735 w 12191997"/>
              <a:gd name="connsiteY54" fmla="*/ 6489718 h 6857999"/>
              <a:gd name="connsiteX55" fmla="*/ 1197314 w 12191997"/>
              <a:gd name="connsiteY55" fmla="*/ 6459170 h 6857999"/>
              <a:gd name="connsiteX56" fmla="*/ 1197314 w 12191997"/>
              <a:gd name="connsiteY56" fmla="*/ 6457625 h 6857999"/>
              <a:gd name="connsiteX57" fmla="*/ 1159283 w 12191997"/>
              <a:gd name="connsiteY57" fmla="*/ 6431881 h 6857999"/>
              <a:gd name="connsiteX58" fmla="*/ 1146205 w 12191997"/>
              <a:gd name="connsiteY58" fmla="*/ 6423128 h 6857999"/>
              <a:gd name="connsiteX59" fmla="*/ 1157735 w 12191997"/>
              <a:gd name="connsiteY59" fmla="*/ 6414890 h 6857999"/>
              <a:gd name="connsiteX60" fmla="*/ 1169437 w 12191997"/>
              <a:gd name="connsiteY60" fmla="*/ 6426388 h 6857999"/>
              <a:gd name="connsiteX61" fmla="*/ 1196111 w 12191997"/>
              <a:gd name="connsiteY61" fmla="*/ 6426388 h 6857999"/>
              <a:gd name="connsiteX62" fmla="*/ 1196111 w 12191997"/>
              <a:gd name="connsiteY62" fmla="*/ 6425531 h 6857999"/>
              <a:gd name="connsiteX63" fmla="*/ 1157736 w 12191997"/>
              <a:gd name="connsiteY63" fmla="*/ 6394295 h 6857999"/>
              <a:gd name="connsiteX64" fmla="*/ 1061717 w 12191997"/>
              <a:gd name="connsiteY64" fmla="*/ 6394295 h 6857999"/>
              <a:gd name="connsiteX65" fmla="*/ 1022998 w 12191997"/>
              <a:gd name="connsiteY65" fmla="*/ 6425017 h 6857999"/>
              <a:gd name="connsiteX66" fmla="*/ 1022998 w 12191997"/>
              <a:gd name="connsiteY66" fmla="*/ 6426561 h 6857999"/>
              <a:gd name="connsiteX67" fmla="*/ 1048638 w 12191997"/>
              <a:gd name="connsiteY67" fmla="*/ 6426561 h 6857999"/>
              <a:gd name="connsiteX68" fmla="*/ 1060856 w 12191997"/>
              <a:gd name="connsiteY68" fmla="*/ 6414890 h 6857999"/>
              <a:gd name="connsiteX69" fmla="*/ 1073247 w 12191997"/>
              <a:gd name="connsiteY69" fmla="*/ 6428277 h 6857999"/>
              <a:gd name="connsiteX70" fmla="*/ 1052252 w 12191997"/>
              <a:gd name="connsiteY70" fmla="*/ 6431537 h 6857999"/>
              <a:gd name="connsiteX71" fmla="*/ 1019557 w 12191997"/>
              <a:gd name="connsiteY71" fmla="*/ 6460713 h 6857999"/>
              <a:gd name="connsiteX72" fmla="*/ 1019557 w 12191997"/>
              <a:gd name="connsiteY72" fmla="*/ 6462428 h 6857999"/>
              <a:gd name="connsiteX73" fmla="*/ 1047434 w 12191997"/>
              <a:gd name="connsiteY73" fmla="*/ 6489717 h 6857999"/>
              <a:gd name="connsiteX74" fmla="*/ 1076000 w 12191997"/>
              <a:gd name="connsiteY74" fmla="*/ 6478046 h 6857999"/>
              <a:gd name="connsiteX75" fmla="*/ 1077722 w 12191997"/>
              <a:gd name="connsiteY75" fmla="*/ 6487486 h 6857999"/>
              <a:gd name="connsiteX76" fmla="*/ 1102157 w 12191997"/>
              <a:gd name="connsiteY76" fmla="*/ 6487486 h 6857999"/>
              <a:gd name="connsiteX77" fmla="*/ 1100437 w 12191997"/>
              <a:gd name="connsiteY77" fmla="*/ 6461742 h 6857999"/>
              <a:gd name="connsiteX78" fmla="*/ 1100437 w 12191997"/>
              <a:gd name="connsiteY78" fmla="*/ 6428963 h 6857999"/>
              <a:gd name="connsiteX79" fmla="*/ 1061717 w 12191997"/>
              <a:gd name="connsiteY79" fmla="*/ 6394295 h 6857999"/>
              <a:gd name="connsiteX80" fmla="*/ 1454744 w 12191997"/>
              <a:gd name="connsiteY80" fmla="*/ 6394293 h 6857999"/>
              <a:gd name="connsiteX81" fmla="*/ 1430480 w 12191997"/>
              <a:gd name="connsiteY81" fmla="*/ 6407165 h 6857999"/>
              <a:gd name="connsiteX82" fmla="*/ 1428587 w 12191997"/>
              <a:gd name="connsiteY82" fmla="*/ 6396525 h 6857999"/>
              <a:gd name="connsiteX83" fmla="*/ 1404323 w 12191997"/>
              <a:gd name="connsiteY83" fmla="*/ 6396525 h 6857999"/>
              <a:gd name="connsiteX84" fmla="*/ 1405871 w 12191997"/>
              <a:gd name="connsiteY84" fmla="*/ 6422268 h 6857999"/>
              <a:gd name="connsiteX85" fmla="*/ 1405871 w 12191997"/>
              <a:gd name="connsiteY85" fmla="*/ 6487485 h 6857999"/>
              <a:gd name="connsiteX86" fmla="*/ 1433061 w 12191997"/>
              <a:gd name="connsiteY86" fmla="*/ 6487485 h 6857999"/>
              <a:gd name="connsiteX87" fmla="*/ 1433061 w 12191997"/>
              <a:gd name="connsiteY87" fmla="*/ 6428447 h 6857999"/>
              <a:gd name="connsiteX88" fmla="*/ 1452678 w 12191997"/>
              <a:gd name="connsiteY88" fmla="*/ 6420553 h 6857999"/>
              <a:gd name="connsiteX89" fmla="*/ 1457324 w 12191997"/>
              <a:gd name="connsiteY89" fmla="*/ 6420553 h 6857999"/>
              <a:gd name="connsiteX90" fmla="*/ 1457324 w 12191997"/>
              <a:gd name="connsiteY90" fmla="*/ 6394467 h 6857999"/>
              <a:gd name="connsiteX91" fmla="*/ 1454744 w 12191997"/>
              <a:gd name="connsiteY91" fmla="*/ 6394293 h 6857999"/>
              <a:gd name="connsiteX92" fmla="*/ 662587 w 12191997"/>
              <a:gd name="connsiteY92" fmla="*/ 6385370 h 6857999"/>
              <a:gd name="connsiteX93" fmla="*/ 673600 w 12191997"/>
              <a:gd name="connsiteY93" fmla="*/ 6434625 h 6857999"/>
              <a:gd name="connsiteX94" fmla="*/ 651574 w 12191997"/>
              <a:gd name="connsiteY94" fmla="*/ 6434625 h 6857999"/>
              <a:gd name="connsiteX95" fmla="*/ 913728 w 12191997"/>
              <a:gd name="connsiteY95" fmla="*/ 6353620 h 6857999"/>
              <a:gd name="connsiteX96" fmla="*/ 913728 w 12191997"/>
              <a:gd name="connsiteY96" fmla="*/ 6487485 h 6857999"/>
              <a:gd name="connsiteX97" fmla="*/ 941605 w 12191997"/>
              <a:gd name="connsiteY97" fmla="*/ 6487485 h 6857999"/>
              <a:gd name="connsiteX98" fmla="*/ 941605 w 12191997"/>
              <a:gd name="connsiteY98" fmla="*/ 6448871 h 6857999"/>
              <a:gd name="connsiteX99" fmla="*/ 952962 w 12191997"/>
              <a:gd name="connsiteY99" fmla="*/ 6432737 h 6857999"/>
              <a:gd name="connsiteX100" fmla="*/ 977398 w 12191997"/>
              <a:gd name="connsiteY100" fmla="*/ 6487485 h 6857999"/>
              <a:gd name="connsiteX101" fmla="*/ 1008374 w 12191997"/>
              <a:gd name="connsiteY101" fmla="*/ 6487485 h 6857999"/>
              <a:gd name="connsiteX102" fmla="*/ 970687 w 12191997"/>
              <a:gd name="connsiteY102" fmla="*/ 6407338 h 6857999"/>
              <a:gd name="connsiteX103" fmla="*/ 1008374 w 12191997"/>
              <a:gd name="connsiteY103" fmla="*/ 6353620 h 6857999"/>
              <a:gd name="connsiteX104" fmla="*/ 974645 w 12191997"/>
              <a:gd name="connsiteY104" fmla="*/ 6353620 h 6857999"/>
              <a:gd name="connsiteX105" fmla="*/ 941605 w 12191997"/>
              <a:gd name="connsiteY105" fmla="*/ 6406136 h 6857999"/>
              <a:gd name="connsiteX106" fmla="*/ 941605 w 12191997"/>
              <a:gd name="connsiteY106" fmla="*/ 6353620 h 6857999"/>
              <a:gd name="connsiteX107" fmla="*/ 643486 w 12191997"/>
              <a:gd name="connsiteY107" fmla="*/ 6353277 h 6857999"/>
              <a:gd name="connsiteX108" fmla="*/ 609930 w 12191997"/>
              <a:gd name="connsiteY108" fmla="*/ 6487485 h 6857999"/>
              <a:gd name="connsiteX109" fmla="*/ 639874 w 12191997"/>
              <a:gd name="connsiteY109" fmla="*/ 6487485 h 6857999"/>
              <a:gd name="connsiteX110" fmla="*/ 646239 w 12191997"/>
              <a:gd name="connsiteY110" fmla="*/ 6458652 h 6857999"/>
              <a:gd name="connsiteX111" fmla="*/ 679108 w 12191997"/>
              <a:gd name="connsiteY111" fmla="*/ 6458652 h 6857999"/>
              <a:gd name="connsiteX112" fmla="*/ 685647 w 12191997"/>
              <a:gd name="connsiteY112" fmla="*/ 6487485 h 6857999"/>
              <a:gd name="connsiteX113" fmla="*/ 715417 w 12191997"/>
              <a:gd name="connsiteY113" fmla="*/ 6487485 h 6857999"/>
              <a:gd name="connsiteX114" fmla="*/ 681861 w 12191997"/>
              <a:gd name="connsiteY114" fmla="*/ 6353277 h 6857999"/>
              <a:gd name="connsiteX115" fmla="*/ 674204 w 12191997"/>
              <a:gd name="connsiteY115" fmla="*/ 6284368 h 6857999"/>
              <a:gd name="connsiteX116" fmla="*/ 674204 w 12191997"/>
              <a:gd name="connsiteY116" fmla="*/ 6301015 h 6857999"/>
              <a:gd name="connsiteX117" fmla="*/ 658371 w 12191997"/>
              <a:gd name="connsiteY117" fmla="*/ 6307881 h 6857999"/>
              <a:gd name="connsiteX118" fmla="*/ 647530 w 12191997"/>
              <a:gd name="connsiteY118" fmla="*/ 6298613 h 6857999"/>
              <a:gd name="connsiteX119" fmla="*/ 647530 w 12191997"/>
              <a:gd name="connsiteY119" fmla="*/ 6297584 h 6857999"/>
              <a:gd name="connsiteX120" fmla="*/ 658715 w 12191997"/>
              <a:gd name="connsiteY120" fmla="*/ 6286771 h 6857999"/>
              <a:gd name="connsiteX121" fmla="*/ 1047436 w 12191997"/>
              <a:gd name="connsiteY121" fmla="*/ 6255020 h 6857999"/>
              <a:gd name="connsiteX122" fmla="*/ 1062751 w 12191997"/>
              <a:gd name="connsiteY122" fmla="*/ 6272354 h 6857999"/>
              <a:gd name="connsiteX123" fmla="*/ 1032122 w 12191997"/>
              <a:gd name="connsiteY123" fmla="*/ 6272354 h 6857999"/>
              <a:gd name="connsiteX124" fmla="*/ 1047436 w 12191997"/>
              <a:gd name="connsiteY124" fmla="*/ 6255020 h 6857999"/>
              <a:gd name="connsiteX125" fmla="*/ 860561 w 12191997"/>
              <a:gd name="connsiteY125" fmla="*/ 6234426 h 6857999"/>
              <a:gd name="connsiteX126" fmla="*/ 822186 w 12191997"/>
              <a:gd name="connsiteY126" fmla="*/ 6264116 h 6857999"/>
              <a:gd name="connsiteX127" fmla="*/ 822186 w 12191997"/>
              <a:gd name="connsiteY127" fmla="*/ 6265661 h 6857999"/>
              <a:gd name="connsiteX128" fmla="*/ 859184 w 12191997"/>
              <a:gd name="connsiteY128" fmla="*/ 6291232 h 6857999"/>
              <a:gd name="connsiteX129" fmla="*/ 872778 w 12191997"/>
              <a:gd name="connsiteY129" fmla="*/ 6300328 h 6857999"/>
              <a:gd name="connsiteX130" fmla="*/ 860562 w 12191997"/>
              <a:gd name="connsiteY130" fmla="*/ 6309254 h 6857999"/>
              <a:gd name="connsiteX131" fmla="*/ 848172 w 12191997"/>
              <a:gd name="connsiteY131" fmla="*/ 6298784 h 6857999"/>
              <a:gd name="connsiteX132" fmla="*/ 821154 w 12191997"/>
              <a:gd name="connsiteY132" fmla="*/ 6298784 h 6857999"/>
              <a:gd name="connsiteX133" fmla="*/ 821154 w 12191997"/>
              <a:gd name="connsiteY133" fmla="*/ 6299643 h 6857999"/>
              <a:gd name="connsiteX134" fmla="*/ 860562 w 12191997"/>
              <a:gd name="connsiteY134" fmla="*/ 6329849 h 6857999"/>
              <a:gd name="connsiteX135" fmla="*/ 900141 w 12191997"/>
              <a:gd name="connsiteY135" fmla="*/ 6299300 h 6857999"/>
              <a:gd name="connsiteX136" fmla="*/ 900141 w 12191997"/>
              <a:gd name="connsiteY136" fmla="*/ 6297756 h 6857999"/>
              <a:gd name="connsiteX137" fmla="*/ 862110 w 12191997"/>
              <a:gd name="connsiteY137" fmla="*/ 6272012 h 6857999"/>
              <a:gd name="connsiteX138" fmla="*/ 849032 w 12191997"/>
              <a:gd name="connsiteY138" fmla="*/ 6263259 h 6857999"/>
              <a:gd name="connsiteX139" fmla="*/ 860562 w 12191997"/>
              <a:gd name="connsiteY139" fmla="*/ 6255021 h 6857999"/>
              <a:gd name="connsiteX140" fmla="*/ 872263 w 12191997"/>
              <a:gd name="connsiteY140" fmla="*/ 6266519 h 6857999"/>
              <a:gd name="connsiteX141" fmla="*/ 898936 w 12191997"/>
              <a:gd name="connsiteY141" fmla="*/ 6266519 h 6857999"/>
              <a:gd name="connsiteX142" fmla="*/ 898936 w 12191997"/>
              <a:gd name="connsiteY142" fmla="*/ 6265661 h 6857999"/>
              <a:gd name="connsiteX143" fmla="*/ 860561 w 12191997"/>
              <a:gd name="connsiteY143" fmla="*/ 6234426 h 6857999"/>
              <a:gd name="connsiteX144" fmla="*/ 777622 w 12191997"/>
              <a:gd name="connsiteY144" fmla="*/ 6234426 h 6857999"/>
              <a:gd name="connsiteX145" fmla="*/ 748367 w 12191997"/>
              <a:gd name="connsiteY145" fmla="*/ 6248328 h 6857999"/>
              <a:gd name="connsiteX146" fmla="*/ 746302 w 12191997"/>
              <a:gd name="connsiteY146" fmla="*/ 6236657 h 6857999"/>
              <a:gd name="connsiteX147" fmla="*/ 722039 w 12191997"/>
              <a:gd name="connsiteY147" fmla="*/ 6236657 h 6857999"/>
              <a:gd name="connsiteX148" fmla="*/ 723587 w 12191997"/>
              <a:gd name="connsiteY148" fmla="*/ 6262400 h 6857999"/>
              <a:gd name="connsiteX149" fmla="*/ 723587 w 12191997"/>
              <a:gd name="connsiteY149" fmla="*/ 6327616 h 6857999"/>
              <a:gd name="connsiteX150" fmla="*/ 750776 w 12191997"/>
              <a:gd name="connsiteY150" fmla="*/ 6327616 h 6857999"/>
              <a:gd name="connsiteX151" fmla="*/ 750776 w 12191997"/>
              <a:gd name="connsiteY151" fmla="*/ 6266347 h 6857999"/>
              <a:gd name="connsiteX152" fmla="*/ 766781 w 12191997"/>
              <a:gd name="connsiteY152" fmla="*/ 6257767 h 6857999"/>
              <a:gd name="connsiteX153" fmla="*/ 778826 w 12191997"/>
              <a:gd name="connsiteY153" fmla="*/ 6270466 h 6857999"/>
              <a:gd name="connsiteX154" fmla="*/ 778826 w 12191997"/>
              <a:gd name="connsiteY154" fmla="*/ 6327616 h 6857999"/>
              <a:gd name="connsiteX155" fmla="*/ 778826 w 12191997"/>
              <a:gd name="connsiteY155" fmla="*/ 6327617 h 6857999"/>
              <a:gd name="connsiteX156" fmla="*/ 805845 w 12191997"/>
              <a:gd name="connsiteY156" fmla="*/ 6327617 h 6857999"/>
              <a:gd name="connsiteX157" fmla="*/ 805845 w 12191997"/>
              <a:gd name="connsiteY157" fmla="*/ 6266004 h 6857999"/>
              <a:gd name="connsiteX158" fmla="*/ 777622 w 12191997"/>
              <a:gd name="connsiteY158" fmla="*/ 6234426 h 6857999"/>
              <a:gd name="connsiteX159" fmla="*/ 662674 w 12191997"/>
              <a:gd name="connsiteY159" fmla="*/ 6234426 h 6857999"/>
              <a:gd name="connsiteX160" fmla="*/ 623954 w 12191997"/>
              <a:gd name="connsiteY160" fmla="*/ 6265147 h 6857999"/>
              <a:gd name="connsiteX161" fmla="*/ 623954 w 12191997"/>
              <a:gd name="connsiteY161" fmla="*/ 6266691 h 6857999"/>
              <a:gd name="connsiteX162" fmla="*/ 649594 w 12191997"/>
              <a:gd name="connsiteY162" fmla="*/ 6266691 h 6857999"/>
              <a:gd name="connsiteX163" fmla="*/ 661813 w 12191997"/>
              <a:gd name="connsiteY163" fmla="*/ 6255021 h 6857999"/>
              <a:gd name="connsiteX164" fmla="*/ 674203 w 12191997"/>
              <a:gd name="connsiteY164" fmla="*/ 6268407 h 6857999"/>
              <a:gd name="connsiteX165" fmla="*/ 653208 w 12191997"/>
              <a:gd name="connsiteY165" fmla="*/ 6271667 h 6857999"/>
              <a:gd name="connsiteX166" fmla="*/ 620513 w 12191997"/>
              <a:gd name="connsiteY166" fmla="*/ 6300843 h 6857999"/>
              <a:gd name="connsiteX167" fmla="*/ 620513 w 12191997"/>
              <a:gd name="connsiteY167" fmla="*/ 6302559 h 6857999"/>
              <a:gd name="connsiteX168" fmla="*/ 648390 w 12191997"/>
              <a:gd name="connsiteY168" fmla="*/ 6329848 h 6857999"/>
              <a:gd name="connsiteX169" fmla="*/ 676956 w 12191997"/>
              <a:gd name="connsiteY169" fmla="*/ 6318177 h 6857999"/>
              <a:gd name="connsiteX170" fmla="*/ 678678 w 12191997"/>
              <a:gd name="connsiteY170" fmla="*/ 6327617 h 6857999"/>
              <a:gd name="connsiteX171" fmla="*/ 703114 w 12191997"/>
              <a:gd name="connsiteY171" fmla="*/ 6327617 h 6857999"/>
              <a:gd name="connsiteX172" fmla="*/ 701393 w 12191997"/>
              <a:gd name="connsiteY172" fmla="*/ 6301874 h 6857999"/>
              <a:gd name="connsiteX173" fmla="*/ 701393 w 12191997"/>
              <a:gd name="connsiteY173" fmla="*/ 6269094 h 6857999"/>
              <a:gd name="connsiteX174" fmla="*/ 662674 w 12191997"/>
              <a:gd name="connsiteY174" fmla="*/ 6234426 h 6857999"/>
              <a:gd name="connsiteX175" fmla="*/ 1047953 w 12191997"/>
              <a:gd name="connsiteY175" fmla="*/ 6234425 h 6857999"/>
              <a:gd name="connsiteX176" fmla="*/ 1004760 w 12191997"/>
              <a:gd name="connsiteY176" fmla="*/ 6279734 h 6857999"/>
              <a:gd name="connsiteX177" fmla="*/ 1004760 w 12191997"/>
              <a:gd name="connsiteY177" fmla="*/ 6284539 h 6857999"/>
              <a:gd name="connsiteX178" fmla="*/ 1048985 w 12191997"/>
              <a:gd name="connsiteY178" fmla="*/ 6329847 h 6857999"/>
              <a:gd name="connsiteX179" fmla="*/ 1090113 w 12191997"/>
              <a:gd name="connsiteY179" fmla="*/ 6299127 h 6857999"/>
              <a:gd name="connsiteX180" fmla="*/ 1090113 w 12191997"/>
              <a:gd name="connsiteY180" fmla="*/ 6298440 h 6857999"/>
              <a:gd name="connsiteX181" fmla="*/ 1064473 w 12191997"/>
              <a:gd name="connsiteY181" fmla="*/ 6298440 h 6857999"/>
              <a:gd name="connsiteX182" fmla="*/ 1049157 w 12191997"/>
              <a:gd name="connsiteY182" fmla="*/ 6309253 h 6857999"/>
              <a:gd name="connsiteX183" fmla="*/ 1031950 w 12191997"/>
              <a:gd name="connsiteY183" fmla="*/ 6291919 h 6857999"/>
              <a:gd name="connsiteX184" fmla="*/ 1090113 w 12191997"/>
              <a:gd name="connsiteY184" fmla="*/ 6291919 h 6857999"/>
              <a:gd name="connsiteX185" fmla="*/ 1090113 w 12191997"/>
              <a:gd name="connsiteY185" fmla="*/ 6279734 h 6857999"/>
              <a:gd name="connsiteX186" fmla="*/ 1047953 w 12191997"/>
              <a:gd name="connsiteY186" fmla="*/ 6234425 h 6857999"/>
              <a:gd name="connsiteX187" fmla="*/ 537745 w 12191997"/>
              <a:gd name="connsiteY187" fmla="*/ 6217779 h 6857999"/>
              <a:gd name="connsiteX188" fmla="*/ 549446 w 12191997"/>
              <a:gd name="connsiteY188" fmla="*/ 6217779 h 6857999"/>
              <a:gd name="connsiteX189" fmla="*/ 579218 w 12191997"/>
              <a:gd name="connsiteY189" fmla="*/ 6257252 h 6857999"/>
              <a:gd name="connsiteX190" fmla="*/ 579218 w 12191997"/>
              <a:gd name="connsiteY190" fmla="*/ 6264117 h 6857999"/>
              <a:gd name="connsiteX191" fmla="*/ 549446 w 12191997"/>
              <a:gd name="connsiteY191" fmla="*/ 6303590 h 6857999"/>
              <a:gd name="connsiteX192" fmla="*/ 537745 w 12191997"/>
              <a:gd name="connsiteY192" fmla="*/ 6303590 h 6857999"/>
              <a:gd name="connsiteX193" fmla="*/ 509867 w 12191997"/>
              <a:gd name="connsiteY193" fmla="*/ 6193752 h 6857999"/>
              <a:gd name="connsiteX194" fmla="*/ 509867 w 12191997"/>
              <a:gd name="connsiteY194" fmla="*/ 6327616 h 6857999"/>
              <a:gd name="connsiteX195" fmla="*/ 550995 w 12191997"/>
              <a:gd name="connsiteY195" fmla="*/ 6327616 h 6857999"/>
              <a:gd name="connsiteX196" fmla="*/ 607611 w 12191997"/>
              <a:gd name="connsiteY196" fmla="*/ 6264116 h 6857999"/>
              <a:gd name="connsiteX197" fmla="*/ 607611 w 12191997"/>
              <a:gd name="connsiteY197" fmla="*/ 6257252 h 6857999"/>
              <a:gd name="connsiteX198" fmla="*/ 550995 w 12191997"/>
              <a:gd name="connsiteY198" fmla="*/ 6193752 h 6857999"/>
              <a:gd name="connsiteX199" fmla="*/ 915623 w 12191997"/>
              <a:gd name="connsiteY199" fmla="*/ 6190320 h 6857999"/>
              <a:gd name="connsiteX200" fmla="*/ 915623 w 12191997"/>
              <a:gd name="connsiteY200" fmla="*/ 6327617 h 6857999"/>
              <a:gd name="connsiteX201" fmla="*/ 942813 w 12191997"/>
              <a:gd name="connsiteY201" fmla="*/ 6327617 h 6857999"/>
              <a:gd name="connsiteX202" fmla="*/ 942813 w 12191997"/>
              <a:gd name="connsiteY202" fmla="*/ 6302904 h 6857999"/>
              <a:gd name="connsiteX203" fmla="*/ 951761 w 12191997"/>
              <a:gd name="connsiteY203" fmla="*/ 6292606 h 6857999"/>
              <a:gd name="connsiteX204" fmla="*/ 968970 w 12191997"/>
              <a:gd name="connsiteY204" fmla="*/ 6327617 h 6857999"/>
              <a:gd name="connsiteX205" fmla="*/ 1000634 w 12191997"/>
              <a:gd name="connsiteY205" fmla="*/ 6327617 h 6857999"/>
              <a:gd name="connsiteX206" fmla="*/ 970519 w 12191997"/>
              <a:gd name="connsiteY206" fmla="*/ 6271153 h 6857999"/>
              <a:gd name="connsiteX207" fmla="*/ 1000634 w 12191997"/>
              <a:gd name="connsiteY207" fmla="*/ 6236657 h 6857999"/>
              <a:gd name="connsiteX208" fmla="*/ 968108 w 12191997"/>
              <a:gd name="connsiteY208" fmla="*/ 6236657 h 6857999"/>
              <a:gd name="connsiteX209" fmla="*/ 942813 w 12191997"/>
              <a:gd name="connsiteY209" fmla="*/ 6267549 h 6857999"/>
              <a:gd name="connsiteX210" fmla="*/ 942813 w 12191997"/>
              <a:gd name="connsiteY210" fmla="*/ 6190320 h 6857999"/>
              <a:gd name="connsiteX211" fmla="*/ 0 w 12191997"/>
              <a:gd name="connsiteY211" fmla="*/ 0 h 6857999"/>
              <a:gd name="connsiteX212" fmla="*/ 12191997 w 12191997"/>
              <a:gd name="connsiteY212" fmla="*/ 0 h 6857999"/>
              <a:gd name="connsiteX213" fmla="*/ 12191997 w 12191997"/>
              <a:gd name="connsiteY213" fmla="*/ 6857999 h 6857999"/>
              <a:gd name="connsiteX214" fmla="*/ 0 w 12191997"/>
              <a:gd name="connsiteY214" fmla="*/ 6857999 h 6857999"/>
              <a:gd name="connsiteX215" fmla="*/ 0 w 12191997"/>
              <a:gd name="connsiteY215" fmla="*/ 4776376 h 6857999"/>
              <a:gd name="connsiteX216" fmla="*/ 6089648 w 12191997"/>
              <a:gd name="connsiteY216" fmla="*/ 4773201 h 6857999"/>
              <a:gd name="connsiteX217" fmla="*/ 5353051 w 12191997"/>
              <a:gd name="connsiteY217" fmla="*/ 2084798 h 6857999"/>
              <a:gd name="connsiteX218" fmla="*/ 0 w 12191997"/>
              <a:gd name="connsiteY218" fmla="*/ 2081623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9648 w 12191997"/>
              <a:gd name="connsiteY225" fmla="*/ 4773201 h 6857999"/>
              <a:gd name="connsiteX226" fmla="*/ 5302251 w 12191997"/>
              <a:gd name="connsiteY226" fmla="*/ 2084798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964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16623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329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329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186398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329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4798 h 6857999"/>
              <a:gd name="connsiteX228" fmla="*/ 0 w 12191997"/>
              <a:gd name="connsiteY22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2191997" h="6857999">
                <a:moveTo>
                  <a:pt x="1073247" y="6444237"/>
                </a:moveTo>
                <a:lnTo>
                  <a:pt x="1073247" y="6460884"/>
                </a:lnTo>
                <a:cubicBezTo>
                  <a:pt x="1070322" y="6463974"/>
                  <a:pt x="1065159" y="6467749"/>
                  <a:pt x="1057415" y="6467749"/>
                </a:cubicBezTo>
                <a:cubicBezTo>
                  <a:pt x="1049499" y="6467749"/>
                  <a:pt x="1046573" y="6463116"/>
                  <a:pt x="1046573" y="6458482"/>
                </a:cubicBezTo>
                <a:lnTo>
                  <a:pt x="1046573" y="6457452"/>
                </a:lnTo>
                <a:cubicBezTo>
                  <a:pt x="1046573" y="6451960"/>
                  <a:pt x="1049327" y="6448013"/>
                  <a:pt x="1057759" y="6446639"/>
                </a:cubicBezTo>
                <a:lnTo>
                  <a:pt x="1073247" y="6444237"/>
                </a:lnTo>
                <a:close/>
                <a:moveTo>
                  <a:pt x="731827" y="6434606"/>
                </a:moveTo>
                <a:lnTo>
                  <a:pt x="738485" y="6458835"/>
                </a:lnTo>
                <a:lnTo>
                  <a:pt x="804171" y="6458835"/>
                </a:lnTo>
                <a:lnTo>
                  <a:pt x="804171" y="6434606"/>
                </a:lnTo>
                <a:lnTo>
                  <a:pt x="731827" y="6434606"/>
                </a:lnTo>
                <a:close/>
                <a:moveTo>
                  <a:pt x="1348742" y="6414889"/>
                </a:moveTo>
                <a:cubicBezTo>
                  <a:pt x="1358379" y="6414889"/>
                  <a:pt x="1363198" y="6420381"/>
                  <a:pt x="1364058" y="6432223"/>
                </a:cubicBezTo>
                <a:lnTo>
                  <a:pt x="1333427" y="6432223"/>
                </a:lnTo>
                <a:cubicBezTo>
                  <a:pt x="1334288" y="6420382"/>
                  <a:pt x="1339106" y="6414889"/>
                  <a:pt x="1348742" y="6414889"/>
                </a:cubicBezTo>
                <a:close/>
                <a:moveTo>
                  <a:pt x="1349259" y="6394295"/>
                </a:moveTo>
                <a:cubicBezTo>
                  <a:pt x="1320521" y="6394295"/>
                  <a:pt x="1306066" y="6413346"/>
                  <a:pt x="1306066" y="6439603"/>
                </a:cubicBezTo>
                <a:lnTo>
                  <a:pt x="1306066" y="6444409"/>
                </a:lnTo>
                <a:cubicBezTo>
                  <a:pt x="1306066" y="6470668"/>
                  <a:pt x="1320004" y="6489717"/>
                  <a:pt x="1350291" y="6489717"/>
                </a:cubicBezTo>
                <a:cubicBezTo>
                  <a:pt x="1376619" y="6489717"/>
                  <a:pt x="1391418" y="6476331"/>
                  <a:pt x="1391418" y="6458997"/>
                </a:cubicBezTo>
                <a:lnTo>
                  <a:pt x="1391418" y="6458310"/>
                </a:lnTo>
                <a:lnTo>
                  <a:pt x="1365779" y="6458310"/>
                </a:lnTo>
                <a:cubicBezTo>
                  <a:pt x="1365779" y="6463802"/>
                  <a:pt x="1359927" y="6469123"/>
                  <a:pt x="1350464" y="6469123"/>
                </a:cubicBezTo>
                <a:cubicBezTo>
                  <a:pt x="1340311" y="6469123"/>
                  <a:pt x="1334288" y="6464489"/>
                  <a:pt x="1333255" y="6451789"/>
                </a:cubicBezTo>
                <a:lnTo>
                  <a:pt x="1391418" y="6451789"/>
                </a:lnTo>
                <a:lnTo>
                  <a:pt x="1391418" y="6439603"/>
                </a:lnTo>
                <a:cubicBezTo>
                  <a:pt x="1391418" y="6413345"/>
                  <a:pt x="1378169" y="6394295"/>
                  <a:pt x="1349259" y="6394295"/>
                </a:cubicBezTo>
                <a:close/>
                <a:moveTo>
                  <a:pt x="1252034" y="6394295"/>
                </a:moveTo>
                <a:cubicBezTo>
                  <a:pt x="1230351" y="6394295"/>
                  <a:pt x="1213659" y="6403048"/>
                  <a:pt x="1213659" y="6423985"/>
                </a:cubicBezTo>
                <a:lnTo>
                  <a:pt x="1213659" y="6425531"/>
                </a:lnTo>
                <a:cubicBezTo>
                  <a:pt x="1213659" y="6442692"/>
                  <a:pt x="1224845" y="6449042"/>
                  <a:pt x="1250657" y="6451101"/>
                </a:cubicBezTo>
                <a:cubicBezTo>
                  <a:pt x="1261326" y="6451960"/>
                  <a:pt x="1264252" y="6454534"/>
                  <a:pt x="1264252" y="6460197"/>
                </a:cubicBezTo>
                <a:cubicBezTo>
                  <a:pt x="1264252" y="6465347"/>
                  <a:pt x="1260811" y="6469123"/>
                  <a:pt x="1252035" y="6469123"/>
                </a:cubicBezTo>
                <a:cubicBezTo>
                  <a:pt x="1242914" y="6469123"/>
                  <a:pt x="1239645" y="6464661"/>
                  <a:pt x="1239645" y="6458654"/>
                </a:cubicBezTo>
                <a:lnTo>
                  <a:pt x="1212627" y="6458654"/>
                </a:lnTo>
                <a:lnTo>
                  <a:pt x="1212627" y="6459513"/>
                </a:lnTo>
                <a:cubicBezTo>
                  <a:pt x="1212627" y="6477189"/>
                  <a:pt x="1225361" y="6489718"/>
                  <a:pt x="1252034" y="6489718"/>
                </a:cubicBezTo>
                <a:cubicBezTo>
                  <a:pt x="1278362" y="6489718"/>
                  <a:pt x="1291613" y="6478048"/>
                  <a:pt x="1291613" y="6459170"/>
                </a:cubicBezTo>
                <a:lnTo>
                  <a:pt x="1291613" y="6457625"/>
                </a:lnTo>
                <a:cubicBezTo>
                  <a:pt x="1291613" y="6438404"/>
                  <a:pt x="1276470" y="6433769"/>
                  <a:pt x="1253582" y="6431881"/>
                </a:cubicBezTo>
                <a:cubicBezTo>
                  <a:pt x="1243086" y="6431024"/>
                  <a:pt x="1240504" y="6428620"/>
                  <a:pt x="1240504" y="6423128"/>
                </a:cubicBezTo>
                <a:cubicBezTo>
                  <a:pt x="1240504" y="6418150"/>
                  <a:pt x="1244462" y="6414890"/>
                  <a:pt x="1252034" y="6414890"/>
                </a:cubicBezTo>
                <a:cubicBezTo>
                  <a:pt x="1260294" y="6414890"/>
                  <a:pt x="1263735" y="6419181"/>
                  <a:pt x="1263735" y="6426388"/>
                </a:cubicBezTo>
                <a:lnTo>
                  <a:pt x="1290409" y="6426388"/>
                </a:lnTo>
                <a:lnTo>
                  <a:pt x="1290409" y="6425531"/>
                </a:lnTo>
                <a:cubicBezTo>
                  <a:pt x="1290409" y="6405966"/>
                  <a:pt x="1278879" y="6394295"/>
                  <a:pt x="1252034" y="6394295"/>
                </a:cubicBezTo>
                <a:close/>
                <a:moveTo>
                  <a:pt x="1157736" y="6394295"/>
                </a:moveTo>
                <a:cubicBezTo>
                  <a:pt x="1136053" y="6394295"/>
                  <a:pt x="1119361" y="6403048"/>
                  <a:pt x="1119361" y="6423985"/>
                </a:cubicBezTo>
                <a:lnTo>
                  <a:pt x="1119361" y="6425531"/>
                </a:lnTo>
                <a:cubicBezTo>
                  <a:pt x="1119361" y="6442692"/>
                  <a:pt x="1130547" y="6449042"/>
                  <a:pt x="1156359" y="6451101"/>
                </a:cubicBezTo>
                <a:cubicBezTo>
                  <a:pt x="1167028" y="6451960"/>
                  <a:pt x="1169954" y="6454534"/>
                  <a:pt x="1169954" y="6460197"/>
                </a:cubicBezTo>
                <a:cubicBezTo>
                  <a:pt x="1169954" y="6465347"/>
                  <a:pt x="1166512" y="6469123"/>
                  <a:pt x="1157736" y="6469123"/>
                </a:cubicBezTo>
                <a:cubicBezTo>
                  <a:pt x="1148615" y="6469123"/>
                  <a:pt x="1145346" y="6464661"/>
                  <a:pt x="1145346" y="6458654"/>
                </a:cubicBezTo>
                <a:lnTo>
                  <a:pt x="1118328" y="6458654"/>
                </a:lnTo>
                <a:lnTo>
                  <a:pt x="1118328" y="6459513"/>
                </a:lnTo>
                <a:cubicBezTo>
                  <a:pt x="1118328" y="6477189"/>
                  <a:pt x="1131062" y="6489718"/>
                  <a:pt x="1157735" y="6489718"/>
                </a:cubicBezTo>
                <a:cubicBezTo>
                  <a:pt x="1184063" y="6489718"/>
                  <a:pt x="1197314" y="6478048"/>
                  <a:pt x="1197314" y="6459170"/>
                </a:cubicBezTo>
                <a:lnTo>
                  <a:pt x="1197314" y="6457625"/>
                </a:lnTo>
                <a:cubicBezTo>
                  <a:pt x="1197314" y="6438404"/>
                  <a:pt x="1182171" y="6433769"/>
                  <a:pt x="1159283" y="6431881"/>
                </a:cubicBezTo>
                <a:cubicBezTo>
                  <a:pt x="1148786" y="6431024"/>
                  <a:pt x="1146205" y="6428620"/>
                  <a:pt x="1146205" y="6423128"/>
                </a:cubicBezTo>
                <a:cubicBezTo>
                  <a:pt x="1146205" y="6418150"/>
                  <a:pt x="1150164" y="6414890"/>
                  <a:pt x="1157735" y="6414890"/>
                </a:cubicBezTo>
                <a:cubicBezTo>
                  <a:pt x="1165996" y="6414890"/>
                  <a:pt x="1169437" y="6419181"/>
                  <a:pt x="1169437" y="6426388"/>
                </a:cubicBezTo>
                <a:lnTo>
                  <a:pt x="1196111" y="6426388"/>
                </a:lnTo>
                <a:lnTo>
                  <a:pt x="1196111" y="6425531"/>
                </a:lnTo>
                <a:cubicBezTo>
                  <a:pt x="1196111" y="6405966"/>
                  <a:pt x="1184580" y="6394295"/>
                  <a:pt x="1157736" y="6394295"/>
                </a:cubicBezTo>
                <a:close/>
                <a:moveTo>
                  <a:pt x="1061717" y="6394295"/>
                </a:moveTo>
                <a:cubicBezTo>
                  <a:pt x="1031603" y="6394295"/>
                  <a:pt x="1022998" y="6409227"/>
                  <a:pt x="1022998" y="6425017"/>
                </a:cubicBezTo>
                <a:lnTo>
                  <a:pt x="1022998" y="6426561"/>
                </a:lnTo>
                <a:lnTo>
                  <a:pt x="1048638" y="6426561"/>
                </a:lnTo>
                <a:cubicBezTo>
                  <a:pt x="1048638" y="6420554"/>
                  <a:pt x="1051048" y="6414890"/>
                  <a:pt x="1060856" y="6414890"/>
                </a:cubicBezTo>
                <a:cubicBezTo>
                  <a:pt x="1070149" y="6414890"/>
                  <a:pt x="1073074" y="6419353"/>
                  <a:pt x="1073247" y="6428277"/>
                </a:cubicBezTo>
                <a:lnTo>
                  <a:pt x="1052252" y="6431537"/>
                </a:lnTo>
                <a:cubicBezTo>
                  <a:pt x="1033151" y="6434454"/>
                  <a:pt x="1019557" y="6440975"/>
                  <a:pt x="1019557" y="6460713"/>
                </a:cubicBezTo>
                <a:lnTo>
                  <a:pt x="1019557" y="6462428"/>
                </a:lnTo>
                <a:cubicBezTo>
                  <a:pt x="1019557" y="6477016"/>
                  <a:pt x="1026956" y="6489717"/>
                  <a:pt x="1047434" y="6489717"/>
                </a:cubicBezTo>
                <a:cubicBezTo>
                  <a:pt x="1060169" y="6489717"/>
                  <a:pt x="1069633" y="6484910"/>
                  <a:pt x="1076000" y="6478046"/>
                </a:cubicBezTo>
                <a:lnTo>
                  <a:pt x="1077722" y="6487486"/>
                </a:lnTo>
                <a:lnTo>
                  <a:pt x="1102157" y="6487486"/>
                </a:lnTo>
                <a:lnTo>
                  <a:pt x="1100437" y="6461742"/>
                </a:lnTo>
                <a:lnTo>
                  <a:pt x="1100437" y="6428963"/>
                </a:lnTo>
                <a:cubicBezTo>
                  <a:pt x="1100437" y="6406995"/>
                  <a:pt x="1091488" y="6394295"/>
                  <a:pt x="1061717" y="6394295"/>
                </a:cubicBezTo>
                <a:close/>
                <a:moveTo>
                  <a:pt x="1454744" y="6394293"/>
                </a:moveTo>
                <a:cubicBezTo>
                  <a:pt x="1444076" y="6394293"/>
                  <a:pt x="1435816" y="6399614"/>
                  <a:pt x="1430480" y="6407165"/>
                </a:cubicBezTo>
                <a:lnTo>
                  <a:pt x="1428587" y="6396525"/>
                </a:lnTo>
                <a:lnTo>
                  <a:pt x="1404323" y="6396525"/>
                </a:lnTo>
                <a:lnTo>
                  <a:pt x="1405871" y="6422268"/>
                </a:lnTo>
                <a:lnTo>
                  <a:pt x="1405871" y="6487485"/>
                </a:lnTo>
                <a:lnTo>
                  <a:pt x="1433061" y="6487485"/>
                </a:lnTo>
                <a:lnTo>
                  <a:pt x="1433061" y="6428447"/>
                </a:lnTo>
                <a:cubicBezTo>
                  <a:pt x="1435470" y="6425016"/>
                  <a:pt x="1441665" y="6420553"/>
                  <a:pt x="1452678" y="6420553"/>
                </a:cubicBezTo>
                <a:lnTo>
                  <a:pt x="1457324" y="6420553"/>
                </a:lnTo>
                <a:lnTo>
                  <a:pt x="1457324" y="6394467"/>
                </a:lnTo>
                <a:cubicBezTo>
                  <a:pt x="1456636" y="6394294"/>
                  <a:pt x="1455603" y="6394294"/>
                  <a:pt x="1454744" y="6394293"/>
                </a:cubicBezTo>
                <a:close/>
                <a:moveTo>
                  <a:pt x="662587" y="6385370"/>
                </a:moveTo>
                <a:lnTo>
                  <a:pt x="673600" y="6434625"/>
                </a:lnTo>
                <a:lnTo>
                  <a:pt x="651574" y="6434625"/>
                </a:lnTo>
                <a:lnTo>
                  <a:pt x="662587" y="6385370"/>
                </a:lnTo>
                <a:close/>
                <a:moveTo>
                  <a:pt x="913728" y="6353620"/>
                </a:moveTo>
                <a:lnTo>
                  <a:pt x="913728" y="6487485"/>
                </a:lnTo>
                <a:lnTo>
                  <a:pt x="941605" y="6487485"/>
                </a:lnTo>
                <a:lnTo>
                  <a:pt x="941605" y="6448871"/>
                </a:lnTo>
                <a:lnTo>
                  <a:pt x="952962" y="6432737"/>
                </a:lnTo>
                <a:lnTo>
                  <a:pt x="977398" y="6487485"/>
                </a:lnTo>
                <a:lnTo>
                  <a:pt x="1008374" y="6487485"/>
                </a:lnTo>
                <a:lnTo>
                  <a:pt x="970687" y="6407338"/>
                </a:lnTo>
                <a:lnTo>
                  <a:pt x="1008374" y="6353620"/>
                </a:lnTo>
                <a:lnTo>
                  <a:pt x="974645" y="6353620"/>
                </a:lnTo>
                <a:lnTo>
                  <a:pt x="941605" y="6406136"/>
                </a:lnTo>
                <a:lnTo>
                  <a:pt x="941605" y="6353620"/>
                </a:lnTo>
                <a:lnTo>
                  <a:pt x="913728" y="6353620"/>
                </a:lnTo>
                <a:close/>
                <a:moveTo>
                  <a:pt x="643486" y="6353277"/>
                </a:moveTo>
                <a:lnTo>
                  <a:pt x="609930" y="6487485"/>
                </a:lnTo>
                <a:lnTo>
                  <a:pt x="639874" y="6487485"/>
                </a:lnTo>
                <a:lnTo>
                  <a:pt x="646239" y="6458652"/>
                </a:lnTo>
                <a:lnTo>
                  <a:pt x="679108" y="6458652"/>
                </a:lnTo>
                <a:lnTo>
                  <a:pt x="685647" y="6487485"/>
                </a:lnTo>
                <a:lnTo>
                  <a:pt x="715417" y="6487485"/>
                </a:lnTo>
                <a:lnTo>
                  <a:pt x="681861" y="6353277"/>
                </a:lnTo>
                <a:lnTo>
                  <a:pt x="643486" y="6353277"/>
                </a:lnTo>
                <a:close/>
                <a:moveTo>
                  <a:pt x="674204" y="6284368"/>
                </a:moveTo>
                <a:lnTo>
                  <a:pt x="674204" y="6301015"/>
                </a:lnTo>
                <a:cubicBezTo>
                  <a:pt x="671277" y="6304104"/>
                  <a:pt x="666115" y="6307880"/>
                  <a:pt x="658371" y="6307881"/>
                </a:cubicBezTo>
                <a:cubicBezTo>
                  <a:pt x="650455" y="6307881"/>
                  <a:pt x="647530" y="6303247"/>
                  <a:pt x="647530" y="6298613"/>
                </a:cubicBezTo>
                <a:lnTo>
                  <a:pt x="647530" y="6297584"/>
                </a:lnTo>
                <a:cubicBezTo>
                  <a:pt x="647530" y="6292092"/>
                  <a:pt x="650283" y="6288144"/>
                  <a:pt x="658715" y="6286771"/>
                </a:cubicBezTo>
                <a:lnTo>
                  <a:pt x="674204" y="6284368"/>
                </a:lnTo>
                <a:close/>
                <a:moveTo>
                  <a:pt x="1047436" y="6255020"/>
                </a:moveTo>
                <a:cubicBezTo>
                  <a:pt x="1057073" y="6255020"/>
                  <a:pt x="1061892" y="6260512"/>
                  <a:pt x="1062751" y="6272354"/>
                </a:cubicBezTo>
                <a:lnTo>
                  <a:pt x="1032122" y="6272354"/>
                </a:lnTo>
                <a:cubicBezTo>
                  <a:pt x="1032981" y="6260512"/>
                  <a:pt x="1037801" y="6255020"/>
                  <a:pt x="1047436" y="6255020"/>
                </a:cubicBezTo>
                <a:close/>
                <a:moveTo>
                  <a:pt x="860561" y="6234426"/>
                </a:moveTo>
                <a:cubicBezTo>
                  <a:pt x="838877" y="6234426"/>
                  <a:pt x="822186" y="6243178"/>
                  <a:pt x="822186" y="6264116"/>
                </a:cubicBezTo>
                <a:lnTo>
                  <a:pt x="822186" y="6265661"/>
                </a:lnTo>
                <a:cubicBezTo>
                  <a:pt x="822186" y="6282823"/>
                  <a:pt x="833372" y="6289173"/>
                  <a:pt x="859184" y="6291232"/>
                </a:cubicBezTo>
                <a:cubicBezTo>
                  <a:pt x="869852" y="6292091"/>
                  <a:pt x="872778" y="6294664"/>
                  <a:pt x="872778" y="6300328"/>
                </a:cubicBezTo>
                <a:cubicBezTo>
                  <a:pt x="872778" y="6305477"/>
                  <a:pt x="869336" y="6309254"/>
                  <a:pt x="860562" y="6309254"/>
                </a:cubicBezTo>
                <a:cubicBezTo>
                  <a:pt x="851441" y="6309254"/>
                  <a:pt x="848172" y="6304791"/>
                  <a:pt x="848172" y="6298784"/>
                </a:cubicBezTo>
                <a:lnTo>
                  <a:pt x="821154" y="6298784"/>
                </a:lnTo>
                <a:lnTo>
                  <a:pt x="821154" y="6299643"/>
                </a:lnTo>
                <a:cubicBezTo>
                  <a:pt x="821154" y="6317320"/>
                  <a:pt x="833889" y="6329849"/>
                  <a:pt x="860562" y="6329849"/>
                </a:cubicBezTo>
                <a:cubicBezTo>
                  <a:pt x="886890" y="6329849"/>
                  <a:pt x="900141" y="6318179"/>
                  <a:pt x="900141" y="6299300"/>
                </a:cubicBezTo>
                <a:lnTo>
                  <a:pt x="900141" y="6297756"/>
                </a:lnTo>
                <a:cubicBezTo>
                  <a:pt x="900141" y="6278534"/>
                  <a:pt x="884998" y="6273899"/>
                  <a:pt x="862110" y="6272012"/>
                </a:cubicBezTo>
                <a:cubicBezTo>
                  <a:pt x="851613" y="6271154"/>
                  <a:pt x="849032" y="6268751"/>
                  <a:pt x="849032" y="6263259"/>
                </a:cubicBezTo>
                <a:cubicBezTo>
                  <a:pt x="849032" y="6258281"/>
                  <a:pt x="852990" y="6255021"/>
                  <a:pt x="860562" y="6255021"/>
                </a:cubicBezTo>
                <a:cubicBezTo>
                  <a:pt x="868822" y="6255021"/>
                  <a:pt x="872263" y="6259312"/>
                  <a:pt x="872263" y="6266519"/>
                </a:cubicBezTo>
                <a:lnTo>
                  <a:pt x="898936" y="6266519"/>
                </a:lnTo>
                <a:lnTo>
                  <a:pt x="898936" y="6265661"/>
                </a:lnTo>
                <a:cubicBezTo>
                  <a:pt x="898936" y="6246097"/>
                  <a:pt x="887405" y="6234426"/>
                  <a:pt x="860561" y="6234426"/>
                </a:cubicBezTo>
                <a:close/>
                <a:moveTo>
                  <a:pt x="777622" y="6234426"/>
                </a:moveTo>
                <a:cubicBezTo>
                  <a:pt x="763510" y="6234426"/>
                  <a:pt x="754046" y="6240260"/>
                  <a:pt x="748367" y="6248328"/>
                </a:cubicBezTo>
                <a:lnTo>
                  <a:pt x="746302" y="6236657"/>
                </a:lnTo>
                <a:lnTo>
                  <a:pt x="722039" y="6236657"/>
                </a:lnTo>
                <a:lnTo>
                  <a:pt x="723587" y="6262400"/>
                </a:lnTo>
                <a:lnTo>
                  <a:pt x="723587" y="6327616"/>
                </a:lnTo>
                <a:lnTo>
                  <a:pt x="750776" y="6327616"/>
                </a:lnTo>
                <a:lnTo>
                  <a:pt x="750776" y="6266347"/>
                </a:lnTo>
                <a:cubicBezTo>
                  <a:pt x="752842" y="6263087"/>
                  <a:pt x="758176" y="6257767"/>
                  <a:pt x="766781" y="6257767"/>
                </a:cubicBezTo>
                <a:cubicBezTo>
                  <a:pt x="776073" y="6257767"/>
                  <a:pt x="778826" y="6263944"/>
                  <a:pt x="778826" y="6270466"/>
                </a:cubicBezTo>
                <a:lnTo>
                  <a:pt x="778826" y="6327616"/>
                </a:lnTo>
                <a:lnTo>
                  <a:pt x="778826" y="6327617"/>
                </a:lnTo>
                <a:lnTo>
                  <a:pt x="805845" y="6327617"/>
                </a:lnTo>
                <a:lnTo>
                  <a:pt x="805845" y="6266004"/>
                </a:lnTo>
                <a:cubicBezTo>
                  <a:pt x="805845" y="6249529"/>
                  <a:pt x="798272" y="6234426"/>
                  <a:pt x="777622" y="6234426"/>
                </a:cubicBezTo>
                <a:close/>
                <a:moveTo>
                  <a:pt x="662674" y="6234426"/>
                </a:moveTo>
                <a:cubicBezTo>
                  <a:pt x="632559" y="6234426"/>
                  <a:pt x="623954" y="6249357"/>
                  <a:pt x="623954" y="6265147"/>
                </a:cubicBezTo>
                <a:lnTo>
                  <a:pt x="623954" y="6266691"/>
                </a:lnTo>
                <a:lnTo>
                  <a:pt x="649594" y="6266691"/>
                </a:lnTo>
                <a:cubicBezTo>
                  <a:pt x="649594" y="6260684"/>
                  <a:pt x="652005" y="6255021"/>
                  <a:pt x="661813" y="6255021"/>
                </a:cubicBezTo>
                <a:cubicBezTo>
                  <a:pt x="671104" y="6255021"/>
                  <a:pt x="674030" y="6259483"/>
                  <a:pt x="674203" y="6268407"/>
                </a:cubicBezTo>
                <a:lnTo>
                  <a:pt x="653208" y="6271667"/>
                </a:lnTo>
                <a:cubicBezTo>
                  <a:pt x="634107" y="6274585"/>
                  <a:pt x="620513" y="6281106"/>
                  <a:pt x="620513" y="6300843"/>
                </a:cubicBezTo>
                <a:lnTo>
                  <a:pt x="620513" y="6302559"/>
                </a:lnTo>
                <a:cubicBezTo>
                  <a:pt x="620513" y="6317147"/>
                  <a:pt x="627912" y="6329848"/>
                  <a:pt x="648390" y="6329848"/>
                </a:cubicBezTo>
                <a:cubicBezTo>
                  <a:pt x="661124" y="6329848"/>
                  <a:pt x="670589" y="6325041"/>
                  <a:pt x="676956" y="6318177"/>
                </a:cubicBezTo>
                <a:lnTo>
                  <a:pt x="678678" y="6327617"/>
                </a:lnTo>
                <a:lnTo>
                  <a:pt x="703114" y="6327617"/>
                </a:lnTo>
                <a:lnTo>
                  <a:pt x="701393" y="6301874"/>
                </a:lnTo>
                <a:lnTo>
                  <a:pt x="701393" y="6269094"/>
                </a:lnTo>
                <a:cubicBezTo>
                  <a:pt x="701393" y="6247126"/>
                  <a:pt x="692444" y="6234426"/>
                  <a:pt x="662674" y="6234426"/>
                </a:cubicBezTo>
                <a:close/>
                <a:moveTo>
                  <a:pt x="1047953" y="6234425"/>
                </a:moveTo>
                <a:cubicBezTo>
                  <a:pt x="1019215" y="6234425"/>
                  <a:pt x="1004760" y="6253476"/>
                  <a:pt x="1004760" y="6279734"/>
                </a:cubicBezTo>
                <a:lnTo>
                  <a:pt x="1004760" y="6284539"/>
                </a:lnTo>
                <a:cubicBezTo>
                  <a:pt x="1004760" y="6310797"/>
                  <a:pt x="1018697" y="6329847"/>
                  <a:pt x="1048985" y="6329847"/>
                </a:cubicBezTo>
                <a:cubicBezTo>
                  <a:pt x="1075314" y="6329847"/>
                  <a:pt x="1090113" y="6316461"/>
                  <a:pt x="1090113" y="6299127"/>
                </a:cubicBezTo>
                <a:lnTo>
                  <a:pt x="1090113" y="6298440"/>
                </a:lnTo>
                <a:lnTo>
                  <a:pt x="1064473" y="6298440"/>
                </a:lnTo>
                <a:cubicBezTo>
                  <a:pt x="1064473" y="6303932"/>
                  <a:pt x="1058622" y="6309253"/>
                  <a:pt x="1049157" y="6309253"/>
                </a:cubicBezTo>
                <a:cubicBezTo>
                  <a:pt x="1039005" y="6309253"/>
                  <a:pt x="1032981" y="6304619"/>
                  <a:pt x="1031950" y="6291919"/>
                </a:cubicBezTo>
                <a:lnTo>
                  <a:pt x="1090113" y="6291919"/>
                </a:lnTo>
                <a:lnTo>
                  <a:pt x="1090113" y="6279734"/>
                </a:lnTo>
                <a:cubicBezTo>
                  <a:pt x="1090113" y="6253475"/>
                  <a:pt x="1076863" y="6234425"/>
                  <a:pt x="1047953" y="6234425"/>
                </a:cubicBezTo>
                <a:close/>
                <a:moveTo>
                  <a:pt x="537745" y="6217779"/>
                </a:moveTo>
                <a:lnTo>
                  <a:pt x="549446" y="6217779"/>
                </a:lnTo>
                <a:cubicBezTo>
                  <a:pt x="572678" y="6217779"/>
                  <a:pt x="579218" y="6230480"/>
                  <a:pt x="579218" y="6257252"/>
                </a:cubicBezTo>
                <a:lnTo>
                  <a:pt x="579218" y="6264117"/>
                </a:lnTo>
                <a:cubicBezTo>
                  <a:pt x="579218" y="6290891"/>
                  <a:pt x="572678" y="6303590"/>
                  <a:pt x="549446" y="6303590"/>
                </a:cubicBezTo>
                <a:lnTo>
                  <a:pt x="537745" y="6303590"/>
                </a:lnTo>
                <a:lnTo>
                  <a:pt x="537745" y="6217779"/>
                </a:lnTo>
                <a:close/>
                <a:moveTo>
                  <a:pt x="509867" y="6193752"/>
                </a:moveTo>
                <a:lnTo>
                  <a:pt x="509867" y="6327616"/>
                </a:lnTo>
                <a:lnTo>
                  <a:pt x="550995" y="6327616"/>
                </a:lnTo>
                <a:cubicBezTo>
                  <a:pt x="590919" y="6327616"/>
                  <a:pt x="607611" y="6310454"/>
                  <a:pt x="607611" y="6264116"/>
                </a:cubicBezTo>
                <a:lnTo>
                  <a:pt x="607611" y="6257252"/>
                </a:lnTo>
                <a:cubicBezTo>
                  <a:pt x="607611" y="6210914"/>
                  <a:pt x="590918" y="6193752"/>
                  <a:pt x="550995" y="6193752"/>
                </a:cubicBezTo>
                <a:lnTo>
                  <a:pt x="509867" y="6193752"/>
                </a:lnTo>
                <a:close/>
                <a:moveTo>
                  <a:pt x="915623" y="6190320"/>
                </a:moveTo>
                <a:lnTo>
                  <a:pt x="915623" y="6327617"/>
                </a:lnTo>
                <a:lnTo>
                  <a:pt x="942813" y="6327617"/>
                </a:lnTo>
                <a:lnTo>
                  <a:pt x="942813" y="6302904"/>
                </a:lnTo>
                <a:lnTo>
                  <a:pt x="951761" y="6292606"/>
                </a:lnTo>
                <a:lnTo>
                  <a:pt x="968970" y="6327617"/>
                </a:lnTo>
                <a:lnTo>
                  <a:pt x="1000634" y="6327617"/>
                </a:lnTo>
                <a:lnTo>
                  <a:pt x="970519" y="6271153"/>
                </a:lnTo>
                <a:lnTo>
                  <a:pt x="1000634" y="6236657"/>
                </a:lnTo>
                <a:lnTo>
                  <a:pt x="968108" y="6236657"/>
                </a:lnTo>
                <a:lnTo>
                  <a:pt x="942813" y="6267549"/>
                </a:lnTo>
                <a:lnTo>
                  <a:pt x="942813" y="6190320"/>
                </a:lnTo>
                <a:lnTo>
                  <a:pt x="915623" y="619032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lnTo>
                  <a:pt x="0" y="4776376"/>
                </a:lnTo>
                <a:lnTo>
                  <a:pt x="6083298" y="4773201"/>
                </a:lnTo>
                <a:lnTo>
                  <a:pt x="5346701" y="2087973"/>
                </a:lnTo>
                <a:lnTo>
                  <a:pt x="0" y="208479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9" name="Rektangel 3">
            <a:extLst>
              <a:ext uri="{FF2B5EF4-FFF2-40B4-BE49-F238E27FC236}">
                <a16:creationId xmlns:a16="http://schemas.microsoft.com/office/drawing/2014/main" id="{7FCDD6EB-07CF-8E4A-B09F-F8DDC65D862E}"/>
              </a:ext>
            </a:extLst>
          </p:cNvPr>
          <p:cNvSpPr/>
          <p:nvPr userDrawn="1"/>
        </p:nvSpPr>
        <p:spPr>
          <a:xfrm>
            <a:off x="1" y="2083136"/>
            <a:ext cx="6013450" cy="2694755"/>
          </a:xfrm>
          <a:custGeom>
            <a:avLst/>
            <a:gdLst>
              <a:gd name="connsiteX0" fmla="*/ 0 w 5273675"/>
              <a:gd name="connsiteY0" fmla="*/ 0 h 2694755"/>
              <a:gd name="connsiteX1" fmla="*/ 5273675 w 5273675"/>
              <a:gd name="connsiteY1" fmla="*/ 0 h 2694755"/>
              <a:gd name="connsiteX2" fmla="*/ 5273675 w 5273675"/>
              <a:gd name="connsiteY2" fmla="*/ 2694755 h 2694755"/>
              <a:gd name="connsiteX3" fmla="*/ 0 w 5273675"/>
              <a:gd name="connsiteY3" fmla="*/ 2694755 h 2694755"/>
              <a:gd name="connsiteX4" fmla="*/ 0 w 5273675"/>
              <a:gd name="connsiteY4" fmla="*/ 0 h 2694755"/>
              <a:gd name="connsiteX0" fmla="*/ 0 w 6013450"/>
              <a:gd name="connsiteY0" fmla="*/ 0 h 2694755"/>
              <a:gd name="connsiteX1" fmla="*/ 5273675 w 6013450"/>
              <a:gd name="connsiteY1" fmla="*/ 0 h 2694755"/>
              <a:gd name="connsiteX2" fmla="*/ 6013450 w 6013450"/>
              <a:gd name="connsiteY2" fmla="*/ 2691580 h 2694755"/>
              <a:gd name="connsiteX3" fmla="*/ 0 w 6013450"/>
              <a:gd name="connsiteY3" fmla="*/ 2694755 h 2694755"/>
              <a:gd name="connsiteX4" fmla="*/ 0 w 6013450"/>
              <a:gd name="connsiteY4" fmla="*/ 0 h 269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3450" h="2694755">
                <a:moveTo>
                  <a:pt x="0" y="0"/>
                </a:moveTo>
                <a:lnTo>
                  <a:pt x="5273675" y="0"/>
                </a:lnTo>
                <a:lnTo>
                  <a:pt x="6013450" y="2691580"/>
                </a:lnTo>
                <a:lnTo>
                  <a:pt x="0" y="269475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F3E62876-01C7-4344-825F-B6FA39301635}"/>
              </a:ext>
            </a:extLst>
          </p:cNvPr>
          <p:cNvSpPr/>
          <p:nvPr userDrawn="1"/>
        </p:nvSpPr>
        <p:spPr>
          <a:xfrm>
            <a:off x="5267620" y="2083137"/>
            <a:ext cx="822323" cy="2694754"/>
          </a:xfrm>
          <a:custGeom>
            <a:avLst/>
            <a:gdLst>
              <a:gd name="connsiteX0" fmla="*/ 0 w 82548"/>
              <a:gd name="connsiteY0" fmla="*/ 0 h 2694754"/>
              <a:gd name="connsiteX1" fmla="*/ 82548 w 82548"/>
              <a:gd name="connsiteY1" fmla="*/ 0 h 2694754"/>
              <a:gd name="connsiteX2" fmla="*/ 82548 w 82548"/>
              <a:gd name="connsiteY2" fmla="*/ 2694754 h 2694754"/>
              <a:gd name="connsiteX3" fmla="*/ 0 w 82548"/>
              <a:gd name="connsiteY3" fmla="*/ 2694754 h 2694754"/>
              <a:gd name="connsiteX4" fmla="*/ 0 w 82548"/>
              <a:gd name="connsiteY4" fmla="*/ 0 h 2694754"/>
              <a:gd name="connsiteX0" fmla="*/ 0 w 822323"/>
              <a:gd name="connsiteY0" fmla="*/ 0 h 2694754"/>
              <a:gd name="connsiteX1" fmla="*/ 822323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5079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11200 w 822323"/>
              <a:gd name="connsiteY3" fmla="*/ 25931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1579"/>
              <a:gd name="connsiteX1" fmla="*/ 82548 w 822323"/>
              <a:gd name="connsiteY1" fmla="*/ 0 h 2691579"/>
              <a:gd name="connsiteX2" fmla="*/ 822323 w 822323"/>
              <a:gd name="connsiteY2" fmla="*/ 2688404 h 2691579"/>
              <a:gd name="connsiteX3" fmla="*/ 739775 w 822323"/>
              <a:gd name="connsiteY3" fmla="*/ 2691579 h 2691579"/>
              <a:gd name="connsiteX4" fmla="*/ 0 w 822323"/>
              <a:gd name="connsiteY4" fmla="*/ 0 h 2691579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323" h="2694754">
                <a:moveTo>
                  <a:pt x="0" y="0"/>
                </a:moveTo>
                <a:lnTo>
                  <a:pt x="82548" y="0"/>
                </a:lnTo>
                <a:lnTo>
                  <a:pt x="822323" y="2694754"/>
                </a:lnTo>
                <a:lnTo>
                  <a:pt x="739775" y="2691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3"/>
              </a:solidFill>
            </a:endParaRP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2ACD70B5-689C-2A45-8D93-98614E504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820" y="2530979"/>
            <a:ext cx="4513573" cy="124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DIN</a:t>
            </a:r>
            <a:br>
              <a:rPr lang="da-DK" dirty="0"/>
            </a:br>
            <a:r>
              <a:rPr lang="da-DK" dirty="0"/>
              <a:t>TITEL HER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4B34BED9-CA1B-9E4F-9A0E-91D76FDBD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941" y="3837973"/>
            <a:ext cx="4576763" cy="55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</p:spTree>
    <p:extLst>
      <p:ext uri="{BB962C8B-B14F-4D97-AF65-F5344CB8AC3E}">
        <p14:creationId xmlns:p14="http://schemas.microsoft.com/office/powerpoint/2010/main" val="2596683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dsholder til billede 33">
            <a:extLst>
              <a:ext uri="{FF2B5EF4-FFF2-40B4-BE49-F238E27FC236}">
                <a16:creationId xmlns:a16="http://schemas.microsoft.com/office/drawing/2014/main" id="{34919CA6-00E4-8440-9D7C-50D88CB31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0955046 w 12191996"/>
              <a:gd name="connsiteY6" fmla="*/ 6436698 h 6857999"/>
              <a:gd name="connsiteX7" fmla="*/ 10961735 w 12191996"/>
              <a:gd name="connsiteY7" fmla="*/ 6461042 h 6857999"/>
              <a:gd name="connsiteX8" fmla="*/ 11027735 w 12191996"/>
              <a:gd name="connsiteY8" fmla="*/ 6461042 h 6857999"/>
              <a:gd name="connsiteX9" fmla="*/ 11027735 w 12191996"/>
              <a:gd name="connsiteY9" fmla="*/ 6436698 h 6857999"/>
              <a:gd name="connsiteX10" fmla="*/ 11574898 w 12191996"/>
              <a:gd name="connsiteY10" fmla="*/ 6416888 h 6857999"/>
              <a:gd name="connsiteX11" fmla="*/ 11590286 w 12191996"/>
              <a:gd name="connsiteY11" fmla="*/ 6434305 h 6857999"/>
              <a:gd name="connsiteX12" fmla="*/ 11559510 w 12191996"/>
              <a:gd name="connsiteY12" fmla="*/ 6434305 h 6857999"/>
              <a:gd name="connsiteX13" fmla="*/ 11574898 w 12191996"/>
              <a:gd name="connsiteY13" fmla="*/ 6416888 h 6857999"/>
              <a:gd name="connsiteX14" fmla="*/ 11575416 w 12191996"/>
              <a:gd name="connsiteY14" fmla="*/ 6396196 h 6857999"/>
              <a:gd name="connsiteX15" fmla="*/ 11532018 w 12191996"/>
              <a:gd name="connsiteY15" fmla="*/ 6441720 h 6857999"/>
              <a:gd name="connsiteX16" fmla="*/ 11532018 w 12191996"/>
              <a:gd name="connsiteY16" fmla="*/ 6446548 h 6857999"/>
              <a:gd name="connsiteX17" fmla="*/ 11576454 w 12191996"/>
              <a:gd name="connsiteY17" fmla="*/ 6492072 h 6857999"/>
              <a:gd name="connsiteX18" fmla="*/ 11617777 w 12191996"/>
              <a:gd name="connsiteY18" fmla="*/ 6461206 h 6857999"/>
              <a:gd name="connsiteX19" fmla="*/ 11617777 w 12191996"/>
              <a:gd name="connsiteY19" fmla="*/ 6460516 h 6857999"/>
              <a:gd name="connsiteX20" fmla="*/ 11592015 w 12191996"/>
              <a:gd name="connsiteY20" fmla="*/ 6460516 h 6857999"/>
              <a:gd name="connsiteX21" fmla="*/ 11576627 w 12191996"/>
              <a:gd name="connsiteY21" fmla="*/ 6471380 h 6857999"/>
              <a:gd name="connsiteX22" fmla="*/ 11559337 w 12191996"/>
              <a:gd name="connsiteY22" fmla="*/ 6453963 h 6857999"/>
              <a:gd name="connsiteX23" fmla="*/ 11617777 w 12191996"/>
              <a:gd name="connsiteY23" fmla="*/ 6453963 h 6857999"/>
              <a:gd name="connsiteX24" fmla="*/ 11617777 w 12191996"/>
              <a:gd name="connsiteY24" fmla="*/ 6441720 h 6857999"/>
              <a:gd name="connsiteX25" fmla="*/ 11575416 w 12191996"/>
              <a:gd name="connsiteY25" fmla="*/ 6396196 h 6857999"/>
              <a:gd name="connsiteX26" fmla="*/ 11477728 w 12191996"/>
              <a:gd name="connsiteY26" fmla="*/ 6396196 h 6857999"/>
              <a:gd name="connsiteX27" fmla="*/ 11439171 w 12191996"/>
              <a:gd name="connsiteY27" fmla="*/ 6426028 h 6857999"/>
              <a:gd name="connsiteX28" fmla="*/ 11439171 w 12191996"/>
              <a:gd name="connsiteY28" fmla="*/ 6427580 h 6857999"/>
              <a:gd name="connsiteX29" fmla="*/ 11476345 w 12191996"/>
              <a:gd name="connsiteY29" fmla="*/ 6453272 h 6857999"/>
              <a:gd name="connsiteX30" fmla="*/ 11490005 w 12191996"/>
              <a:gd name="connsiteY30" fmla="*/ 6462412 h 6857999"/>
              <a:gd name="connsiteX31" fmla="*/ 11477729 w 12191996"/>
              <a:gd name="connsiteY31" fmla="*/ 6471380 h 6857999"/>
              <a:gd name="connsiteX32" fmla="*/ 11465280 w 12191996"/>
              <a:gd name="connsiteY32" fmla="*/ 6460861 h 6857999"/>
              <a:gd name="connsiteX33" fmla="*/ 11438134 w 12191996"/>
              <a:gd name="connsiteY33" fmla="*/ 6460861 h 6857999"/>
              <a:gd name="connsiteX34" fmla="*/ 11438134 w 12191996"/>
              <a:gd name="connsiteY34" fmla="*/ 6461724 h 6857999"/>
              <a:gd name="connsiteX35" fmla="*/ 11477728 w 12191996"/>
              <a:gd name="connsiteY35" fmla="*/ 6492073 h 6857999"/>
              <a:gd name="connsiteX36" fmla="*/ 11517496 w 12191996"/>
              <a:gd name="connsiteY36" fmla="*/ 6461379 h 6857999"/>
              <a:gd name="connsiteX37" fmla="*/ 11517496 w 12191996"/>
              <a:gd name="connsiteY37" fmla="*/ 6459827 h 6857999"/>
              <a:gd name="connsiteX38" fmla="*/ 11479284 w 12191996"/>
              <a:gd name="connsiteY38" fmla="*/ 6433961 h 6857999"/>
              <a:gd name="connsiteX39" fmla="*/ 11466144 w 12191996"/>
              <a:gd name="connsiteY39" fmla="*/ 6425166 h 6857999"/>
              <a:gd name="connsiteX40" fmla="*/ 11477728 w 12191996"/>
              <a:gd name="connsiteY40" fmla="*/ 6416889 h 6857999"/>
              <a:gd name="connsiteX41" fmla="*/ 11489485 w 12191996"/>
              <a:gd name="connsiteY41" fmla="*/ 6428442 h 6857999"/>
              <a:gd name="connsiteX42" fmla="*/ 11516286 w 12191996"/>
              <a:gd name="connsiteY42" fmla="*/ 6428442 h 6857999"/>
              <a:gd name="connsiteX43" fmla="*/ 11516286 w 12191996"/>
              <a:gd name="connsiteY43" fmla="*/ 6427580 h 6857999"/>
              <a:gd name="connsiteX44" fmla="*/ 11477728 w 12191996"/>
              <a:gd name="connsiteY44" fmla="*/ 6396196 h 6857999"/>
              <a:gd name="connsiteX45" fmla="*/ 11382982 w 12191996"/>
              <a:gd name="connsiteY45" fmla="*/ 6396196 h 6857999"/>
              <a:gd name="connsiteX46" fmla="*/ 11344425 w 12191996"/>
              <a:gd name="connsiteY46" fmla="*/ 6426028 h 6857999"/>
              <a:gd name="connsiteX47" fmla="*/ 11344425 w 12191996"/>
              <a:gd name="connsiteY47" fmla="*/ 6427580 h 6857999"/>
              <a:gd name="connsiteX48" fmla="*/ 11381599 w 12191996"/>
              <a:gd name="connsiteY48" fmla="*/ 6453272 h 6857999"/>
              <a:gd name="connsiteX49" fmla="*/ 11395259 w 12191996"/>
              <a:gd name="connsiteY49" fmla="*/ 6462412 h 6857999"/>
              <a:gd name="connsiteX50" fmla="*/ 11382982 w 12191996"/>
              <a:gd name="connsiteY50" fmla="*/ 6471380 h 6857999"/>
              <a:gd name="connsiteX51" fmla="*/ 11370533 w 12191996"/>
              <a:gd name="connsiteY51" fmla="*/ 6460861 h 6857999"/>
              <a:gd name="connsiteX52" fmla="*/ 11343387 w 12191996"/>
              <a:gd name="connsiteY52" fmla="*/ 6460861 h 6857999"/>
              <a:gd name="connsiteX53" fmla="*/ 11343387 w 12191996"/>
              <a:gd name="connsiteY53" fmla="*/ 6461724 h 6857999"/>
              <a:gd name="connsiteX54" fmla="*/ 11382981 w 12191996"/>
              <a:gd name="connsiteY54" fmla="*/ 6492073 h 6857999"/>
              <a:gd name="connsiteX55" fmla="*/ 11422749 w 12191996"/>
              <a:gd name="connsiteY55" fmla="*/ 6461379 h 6857999"/>
              <a:gd name="connsiteX56" fmla="*/ 11422749 w 12191996"/>
              <a:gd name="connsiteY56" fmla="*/ 6459827 h 6857999"/>
              <a:gd name="connsiteX57" fmla="*/ 11384537 w 12191996"/>
              <a:gd name="connsiteY57" fmla="*/ 6433961 h 6857999"/>
              <a:gd name="connsiteX58" fmla="*/ 11371397 w 12191996"/>
              <a:gd name="connsiteY58" fmla="*/ 6425166 h 6857999"/>
              <a:gd name="connsiteX59" fmla="*/ 11382981 w 12191996"/>
              <a:gd name="connsiteY59" fmla="*/ 6416889 h 6857999"/>
              <a:gd name="connsiteX60" fmla="*/ 11394739 w 12191996"/>
              <a:gd name="connsiteY60" fmla="*/ 6428442 h 6857999"/>
              <a:gd name="connsiteX61" fmla="*/ 11421540 w 12191996"/>
              <a:gd name="connsiteY61" fmla="*/ 6428442 h 6857999"/>
              <a:gd name="connsiteX62" fmla="*/ 11421540 w 12191996"/>
              <a:gd name="connsiteY62" fmla="*/ 6427580 h 6857999"/>
              <a:gd name="connsiteX63" fmla="*/ 11382982 w 12191996"/>
              <a:gd name="connsiteY63" fmla="*/ 6396196 h 6857999"/>
              <a:gd name="connsiteX64" fmla="*/ 11286506 w 12191996"/>
              <a:gd name="connsiteY64" fmla="*/ 6396196 h 6857999"/>
              <a:gd name="connsiteX65" fmla="*/ 11247603 w 12191996"/>
              <a:gd name="connsiteY65" fmla="*/ 6427064 h 6857999"/>
              <a:gd name="connsiteX66" fmla="*/ 11247603 w 12191996"/>
              <a:gd name="connsiteY66" fmla="*/ 6428615 h 6857999"/>
              <a:gd name="connsiteX67" fmla="*/ 11273365 w 12191996"/>
              <a:gd name="connsiteY67" fmla="*/ 6428615 h 6857999"/>
              <a:gd name="connsiteX68" fmla="*/ 11285640 w 12191996"/>
              <a:gd name="connsiteY68" fmla="*/ 6416889 h 6857999"/>
              <a:gd name="connsiteX69" fmla="*/ 11298090 w 12191996"/>
              <a:gd name="connsiteY69" fmla="*/ 6430340 h 6857999"/>
              <a:gd name="connsiteX70" fmla="*/ 11276996 w 12191996"/>
              <a:gd name="connsiteY70" fmla="*/ 6433616 h 6857999"/>
              <a:gd name="connsiteX71" fmla="*/ 11244145 w 12191996"/>
              <a:gd name="connsiteY71" fmla="*/ 6462930 h 6857999"/>
              <a:gd name="connsiteX72" fmla="*/ 11244145 w 12191996"/>
              <a:gd name="connsiteY72" fmla="*/ 6464653 h 6857999"/>
              <a:gd name="connsiteX73" fmla="*/ 11272155 w 12191996"/>
              <a:gd name="connsiteY73" fmla="*/ 6492072 h 6857999"/>
              <a:gd name="connsiteX74" fmla="*/ 11300857 w 12191996"/>
              <a:gd name="connsiteY74" fmla="*/ 6480346 h 6857999"/>
              <a:gd name="connsiteX75" fmla="*/ 11302586 w 12191996"/>
              <a:gd name="connsiteY75" fmla="*/ 6489830 h 6857999"/>
              <a:gd name="connsiteX76" fmla="*/ 11327139 w 12191996"/>
              <a:gd name="connsiteY76" fmla="*/ 6489830 h 6857999"/>
              <a:gd name="connsiteX77" fmla="*/ 11325410 w 12191996"/>
              <a:gd name="connsiteY77" fmla="*/ 6463964 h 6857999"/>
              <a:gd name="connsiteX78" fmla="*/ 11325410 w 12191996"/>
              <a:gd name="connsiteY78" fmla="*/ 6431029 h 6857999"/>
              <a:gd name="connsiteX79" fmla="*/ 11286506 w 12191996"/>
              <a:gd name="connsiteY79" fmla="*/ 6396196 h 6857999"/>
              <a:gd name="connsiteX80" fmla="*/ 11681404 w 12191996"/>
              <a:gd name="connsiteY80" fmla="*/ 6396194 h 6857999"/>
              <a:gd name="connsiteX81" fmla="*/ 11657025 w 12191996"/>
              <a:gd name="connsiteY81" fmla="*/ 6409127 h 6857999"/>
              <a:gd name="connsiteX82" fmla="*/ 11655123 w 12191996"/>
              <a:gd name="connsiteY82" fmla="*/ 6398436 h 6857999"/>
              <a:gd name="connsiteX83" fmla="*/ 11630743 w 12191996"/>
              <a:gd name="connsiteY83" fmla="*/ 6398436 h 6857999"/>
              <a:gd name="connsiteX84" fmla="*/ 11632298 w 12191996"/>
              <a:gd name="connsiteY84" fmla="*/ 6424302 h 6857999"/>
              <a:gd name="connsiteX85" fmla="*/ 11632298 w 12191996"/>
              <a:gd name="connsiteY85" fmla="*/ 6489829 h 6857999"/>
              <a:gd name="connsiteX86" fmla="*/ 11659618 w 12191996"/>
              <a:gd name="connsiteY86" fmla="*/ 6489829 h 6857999"/>
              <a:gd name="connsiteX87" fmla="*/ 11659618 w 12191996"/>
              <a:gd name="connsiteY87" fmla="*/ 6430510 h 6857999"/>
              <a:gd name="connsiteX88" fmla="*/ 11679328 w 12191996"/>
              <a:gd name="connsiteY88" fmla="*/ 6422579 h 6857999"/>
              <a:gd name="connsiteX89" fmla="*/ 11683996 w 12191996"/>
              <a:gd name="connsiteY89" fmla="*/ 6422579 h 6857999"/>
              <a:gd name="connsiteX90" fmla="*/ 11683996 w 12191996"/>
              <a:gd name="connsiteY90" fmla="*/ 6396369 h 6857999"/>
              <a:gd name="connsiteX91" fmla="*/ 11681404 w 12191996"/>
              <a:gd name="connsiteY91" fmla="*/ 6396194 h 6857999"/>
              <a:gd name="connsiteX92" fmla="*/ 10885477 w 12191996"/>
              <a:gd name="connsiteY92" fmla="*/ 6387229 h 6857999"/>
              <a:gd name="connsiteX93" fmla="*/ 10896542 w 12191996"/>
              <a:gd name="connsiteY93" fmla="*/ 6436718 h 6857999"/>
              <a:gd name="connsiteX94" fmla="*/ 10874411 w 12191996"/>
              <a:gd name="connsiteY94" fmla="*/ 6436718 h 6857999"/>
              <a:gd name="connsiteX95" fmla="*/ 11137813 w 12191996"/>
              <a:gd name="connsiteY95" fmla="*/ 6355327 h 6857999"/>
              <a:gd name="connsiteX96" fmla="*/ 11137813 w 12191996"/>
              <a:gd name="connsiteY96" fmla="*/ 6489830 h 6857999"/>
              <a:gd name="connsiteX97" fmla="*/ 11165823 w 12191996"/>
              <a:gd name="connsiteY97" fmla="*/ 6489830 h 6857999"/>
              <a:gd name="connsiteX98" fmla="*/ 11165823 w 12191996"/>
              <a:gd name="connsiteY98" fmla="*/ 6451031 h 6857999"/>
              <a:gd name="connsiteX99" fmla="*/ 11177234 w 12191996"/>
              <a:gd name="connsiteY99" fmla="*/ 6434821 h 6857999"/>
              <a:gd name="connsiteX100" fmla="*/ 11201786 w 12191996"/>
              <a:gd name="connsiteY100" fmla="*/ 6489830 h 6857999"/>
              <a:gd name="connsiteX101" fmla="*/ 11232910 w 12191996"/>
              <a:gd name="connsiteY101" fmla="*/ 6489830 h 6857999"/>
              <a:gd name="connsiteX102" fmla="*/ 11195043 w 12191996"/>
              <a:gd name="connsiteY102" fmla="*/ 6409300 h 6857999"/>
              <a:gd name="connsiteX103" fmla="*/ 11232910 w 12191996"/>
              <a:gd name="connsiteY103" fmla="*/ 6355327 h 6857999"/>
              <a:gd name="connsiteX104" fmla="*/ 11199020 w 12191996"/>
              <a:gd name="connsiteY104" fmla="*/ 6355327 h 6857999"/>
              <a:gd name="connsiteX105" fmla="*/ 11165823 w 12191996"/>
              <a:gd name="connsiteY105" fmla="*/ 6408093 h 6857999"/>
              <a:gd name="connsiteX106" fmla="*/ 11165823 w 12191996"/>
              <a:gd name="connsiteY106" fmla="*/ 6355327 h 6857999"/>
              <a:gd name="connsiteX107" fmla="*/ 10866285 w 12191996"/>
              <a:gd name="connsiteY107" fmla="*/ 6354983 h 6857999"/>
              <a:gd name="connsiteX108" fmla="*/ 10832569 w 12191996"/>
              <a:gd name="connsiteY108" fmla="*/ 6489830 h 6857999"/>
              <a:gd name="connsiteX109" fmla="*/ 10862654 w 12191996"/>
              <a:gd name="connsiteY109" fmla="*/ 6489830 h 6857999"/>
              <a:gd name="connsiteX110" fmla="*/ 10869051 w 12191996"/>
              <a:gd name="connsiteY110" fmla="*/ 6460860 h 6857999"/>
              <a:gd name="connsiteX111" fmla="*/ 10902076 w 12191996"/>
              <a:gd name="connsiteY111" fmla="*/ 6460860 h 6857999"/>
              <a:gd name="connsiteX112" fmla="*/ 10908647 w 12191996"/>
              <a:gd name="connsiteY112" fmla="*/ 6489830 h 6857999"/>
              <a:gd name="connsiteX113" fmla="*/ 10938558 w 12191996"/>
              <a:gd name="connsiteY113" fmla="*/ 6489830 h 6857999"/>
              <a:gd name="connsiteX114" fmla="*/ 10904842 w 12191996"/>
              <a:gd name="connsiteY114" fmla="*/ 6354983 h 6857999"/>
              <a:gd name="connsiteX115" fmla="*/ 10897146 w 12191996"/>
              <a:gd name="connsiteY115" fmla="*/ 6285745 h 6857999"/>
              <a:gd name="connsiteX116" fmla="*/ 10897146 w 12191996"/>
              <a:gd name="connsiteY116" fmla="*/ 6302472 h 6857999"/>
              <a:gd name="connsiteX117" fmla="*/ 10881238 w 12191996"/>
              <a:gd name="connsiteY117" fmla="*/ 6309371 h 6857999"/>
              <a:gd name="connsiteX118" fmla="*/ 10870345 w 12191996"/>
              <a:gd name="connsiteY118" fmla="*/ 6300059 h 6857999"/>
              <a:gd name="connsiteX119" fmla="*/ 10870345 w 12191996"/>
              <a:gd name="connsiteY119" fmla="*/ 6299024 h 6857999"/>
              <a:gd name="connsiteX120" fmla="*/ 10881584 w 12191996"/>
              <a:gd name="connsiteY120" fmla="*/ 6288161 h 6857999"/>
              <a:gd name="connsiteX121" fmla="*/ 11272157 w 12191996"/>
              <a:gd name="connsiteY121" fmla="*/ 6256258 h 6857999"/>
              <a:gd name="connsiteX122" fmla="*/ 11287545 w 12191996"/>
              <a:gd name="connsiteY122" fmla="*/ 6273674 h 6857999"/>
              <a:gd name="connsiteX123" fmla="*/ 11256769 w 12191996"/>
              <a:gd name="connsiteY123" fmla="*/ 6273674 h 6857999"/>
              <a:gd name="connsiteX124" fmla="*/ 11272157 w 12191996"/>
              <a:gd name="connsiteY124" fmla="*/ 6256258 h 6857999"/>
              <a:gd name="connsiteX125" fmla="*/ 11084391 w 12191996"/>
              <a:gd name="connsiteY125" fmla="*/ 6235566 h 6857999"/>
              <a:gd name="connsiteX126" fmla="*/ 11045834 w 12191996"/>
              <a:gd name="connsiteY126" fmla="*/ 6265398 h 6857999"/>
              <a:gd name="connsiteX127" fmla="*/ 11045834 w 12191996"/>
              <a:gd name="connsiteY127" fmla="*/ 6266949 h 6857999"/>
              <a:gd name="connsiteX128" fmla="*/ 11083008 w 12191996"/>
              <a:gd name="connsiteY128" fmla="*/ 6292642 h 6857999"/>
              <a:gd name="connsiteX129" fmla="*/ 11096667 w 12191996"/>
              <a:gd name="connsiteY129" fmla="*/ 6301782 h 6857999"/>
              <a:gd name="connsiteX130" fmla="*/ 11084392 w 12191996"/>
              <a:gd name="connsiteY130" fmla="*/ 6310750 h 6857999"/>
              <a:gd name="connsiteX131" fmla="*/ 11071943 w 12191996"/>
              <a:gd name="connsiteY131" fmla="*/ 6300230 h 6857999"/>
              <a:gd name="connsiteX132" fmla="*/ 11044797 w 12191996"/>
              <a:gd name="connsiteY132" fmla="*/ 6300230 h 6857999"/>
              <a:gd name="connsiteX133" fmla="*/ 11044797 w 12191996"/>
              <a:gd name="connsiteY133" fmla="*/ 6301093 h 6857999"/>
              <a:gd name="connsiteX134" fmla="*/ 11084392 w 12191996"/>
              <a:gd name="connsiteY134" fmla="*/ 6331443 h 6857999"/>
              <a:gd name="connsiteX135" fmla="*/ 11124160 w 12191996"/>
              <a:gd name="connsiteY135" fmla="*/ 6300749 h 6857999"/>
              <a:gd name="connsiteX136" fmla="*/ 11124160 w 12191996"/>
              <a:gd name="connsiteY136" fmla="*/ 6299197 h 6857999"/>
              <a:gd name="connsiteX137" fmla="*/ 11085948 w 12191996"/>
              <a:gd name="connsiteY137" fmla="*/ 6273331 h 6857999"/>
              <a:gd name="connsiteX138" fmla="*/ 11072808 w 12191996"/>
              <a:gd name="connsiteY138" fmla="*/ 6264536 h 6857999"/>
              <a:gd name="connsiteX139" fmla="*/ 11084392 w 12191996"/>
              <a:gd name="connsiteY139" fmla="*/ 6256259 h 6857999"/>
              <a:gd name="connsiteX140" fmla="*/ 11096149 w 12191996"/>
              <a:gd name="connsiteY140" fmla="*/ 6267812 h 6857999"/>
              <a:gd name="connsiteX141" fmla="*/ 11122949 w 12191996"/>
              <a:gd name="connsiteY141" fmla="*/ 6267812 h 6857999"/>
              <a:gd name="connsiteX142" fmla="*/ 11122949 w 12191996"/>
              <a:gd name="connsiteY142" fmla="*/ 6266949 h 6857999"/>
              <a:gd name="connsiteX143" fmla="*/ 11084391 w 12191996"/>
              <a:gd name="connsiteY143" fmla="*/ 6235566 h 6857999"/>
              <a:gd name="connsiteX144" fmla="*/ 11001057 w 12191996"/>
              <a:gd name="connsiteY144" fmla="*/ 6235566 h 6857999"/>
              <a:gd name="connsiteX145" fmla="*/ 10971663 w 12191996"/>
              <a:gd name="connsiteY145" fmla="*/ 6249534 h 6857999"/>
              <a:gd name="connsiteX146" fmla="*/ 10969589 w 12191996"/>
              <a:gd name="connsiteY146" fmla="*/ 6237807 h 6857999"/>
              <a:gd name="connsiteX147" fmla="*/ 10945210 w 12191996"/>
              <a:gd name="connsiteY147" fmla="*/ 6237807 h 6857999"/>
              <a:gd name="connsiteX148" fmla="*/ 10946766 w 12191996"/>
              <a:gd name="connsiteY148" fmla="*/ 6263673 h 6857999"/>
              <a:gd name="connsiteX149" fmla="*/ 10946766 w 12191996"/>
              <a:gd name="connsiteY149" fmla="*/ 6329199 h 6857999"/>
              <a:gd name="connsiteX150" fmla="*/ 10974084 w 12191996"/>
              <a:gd name="connsiteY150" fmla="*/ 6329199 h 6857999"/>
              <a:gd name="connsiteX151" fmla="*/ 10974084 w 12191996"/>
              <a:gd name="connsiteY151" fmla="*/ 6267639 h 6857999"/>
              <a:gd name="connsiteX152" fmla="*/ 10990165 w 12191996"/>
              <a:gd name="connsiteY152" fmla="*/ 6259018 h 6857999"/>
              <a:gd name="connsiteX153" fmla="*/ 11002267 w 12191996"/>
              <a:gd name="connsiteY153" fmla="*/ 6271778 h 6857999"/>
              <a:gd name="connsiteX154" fmla="*/ 11002267 w 12191996"/>
              <a:gd name="connsiteY154" fmla="*/ 6329199 h 6857999"/>
              <a:gd name="connsiteX155" fmla="*/ 11002267 w 12191996"/>
              <a:gd name="connsiteY155" fmla="*/ 6329200 h 6857999"/>
              <a:gd name="connsiteX156" fmla="*/ 11029415 w 12191996"/>
              <a:gd name="connsiteY156" fmla="*/ 6329200 h 6857999"/>
              <a:gd name="connsiteX157" fmla="*/ 11029415 w 12191996"/>
              <a:gd name="connsiteY157" fmla="*/ 6267295 h 6857999"/>
              <a:gd name="connsiteX158" fmla="*/ 11001057 w 12191996"/>
              <a:gd name="connsiteY158" fmla="*/ 6235566 h 6857999"/>
              <a:gd name="connsiteX159" fmla="*/ 10885562 w 12191996"/>
              <a:gd name="connsiteY159" fmla="*/ 6235566 h 6857999"/>
              <a:gd name="connsiteX160" fmla="*/ 10846658 w 12191996"/>
              <a:gd name="connsiteY160" fmla="*/ 6266433 h 6857999"/>
              <a:gd name="connsiteX161" fmla="*/ 10846658 w 12191996"/>
              <a:gd name="connsiteY161" fmla="*/ 6267985 h 6857999"/>
              <a:gd name="connsiteX162" fmla="*/ 10872420 w 12191996"/>
              <a:gd name="connsiteY162" fmla="*/ 6267985 h 6857999"/>
              <a:gd name="connsiteX163" fmla="*/ 10884696 w 12191996"/>
              <a:gd name="connsiteY163" fmla="*/ 6256259 h 6857999"/>
              <a:gd name="connsiteX164" fmla="*/ 10897145 w 12191996"/>
              <a:gd name="connsiteY164" fmla="*/ 6269709 h 6857999"/>
              <a:gd name="connsiteX165" fmla="*/ 10876051 w 12191996"/>
              <a:gd name="connsiteY165" fmla="*/ 6272985 h 6857999"/>
              <a:gd name="connsiteX166" fmla="*/ 10843200 w 12191996"/>
              <a:gd name="connsiteY166" fmla="*/ 6302299 h 6857999"/>
              <a:gd name="connsiteX167" fmla="*/ 10843200 w 12191996"/>
              <a:gd name="connsiteY167" fmla="*/ 6304023 h 6857999"/>
              <a:gd name="connsiteX168" fmla="*/ 10871210 w 12191996"/>
              <a:gd name="connsiteY168" fmla="*/ 6331442 h 6857999"/>
              <a:gd name="connsiteX169" fmla="*/ 10899912 w 12191996"/>
              <a:gd name="connsiteY169" fmla="*/ 6319716 h 6857999"/>
              <a:gd name="connsiteX170" fmla="*/ 10901641 w 12191996"/>
              <a:gd name="connsiteY170" fmla="*/ 6329200 h 6857999"/>
              <a:gd name="connsiteX171" fmla="*/ 10926195 w 12191996"/>
              <a:gd name="connsiteY171" fmla="*/ 6329200 h 6857999"/>
              <a:gd name="connsiteX172" fmla="*/ 10924465 w 12191996"/>
              <a:gd name="connsiteY172" fmla="*/ 6303335 h 6857999"/>
              <a:gd name="connsiteX173" fmla="*/ 10924465 w 12191996"/>
              <a:gd name="connsiteY173" fmla="*/ 6270399 h 6857999"/>
              <a:gd name="connsiteX174" fmla="*/ 10885562 w 12191996"/>
              <a:gd name="connsiteY174" fmla="*/ 6235566 h 6857999"/>
              <a:gd name="connsiteX175" fmla="*/ 11272675 w 12191996"/>
              <a:gd name="connsiteY175" fmla="*/ 6235565 h 6857999"/>
              <a:gd name="connsiteX176" fmla="*/ 11229277 w 12191996"/>
              <a:gd name="connsiteY176" fmla="*/ 6281090 h 6857999"/>
              <a:gd name="connsiteX177" fmla="*/ 11229277 w 12191996"/>
              <a:gd name="connsiteY177" fmla="*/ 6285917 h 6857999"/>
              <a:gd name="connsiteX178" fmla="*/ 11273713 w 12191996"/>
              <a:gd name="connsiteY178" fmla="*/ 6331441 h 6857999"/>
              <a:gd name="connsiteX179" fmla="*/ 11315036 w 12191996"/>
              <a:gd name="connsiteY179" fmla="*/ 6300575 h 6857999"/>
              <a:gd name="connsiteX180" fmla="*/ 11315036 w 12191996"/>
              <a:gd name="connsiteY180" fmla="*/ 6299885 h 6857999"/>
              <a:gd name="connsiteX181" fmla="*/ 11289274 w 12191996"/>
              <a:gd name="connsiteY181" fmla="*/ 6299885 h 6857999"/>
              <a:gd name="connsiteX182" fmla="*/ 11273886 w 12191996"/>
              <a:gd name="connsiteY182" fmla="*/ 6310749 h 6857999"/>
              <a:gd name="connsiteX183" fmla="*/ 11256597 w 12191996"/>
              <a:gd name="connsiteY183" fmla="*/ 6293332 h 6857999"/>
              <a:gd name="connsiteX184" fmla="*/ 11315036 w 12191996"/>
              <a:gd name="connsiteY184" fmla="*/ 6293332 h 6857999"/>
              <a:gd name="connsiteX185" fmla="*/ 11315036 w 12191996"/>
              <a:gd name="connsiteY185" fmla="*/ 6281090 h 6857999"/>
              <a:gd name="connsiteX186" fmla="*/ 11272675 w 12191996"/>
              <a:gd name="connsiteY186" fmla="*/ 6235565 h 6857999"/>
              <a:gd name="connsiteX187" fmla="*/ 10760039 w 12191996"/>
              <a:gd name="connsiteY187" fmla="*/ 6218840 h 6857999"/>
              <a:gd name="connsiteX188" fmla="*/ 10771796 w 12191996"/>
              <a:gd name="connsiteY188" fmla="*/ 6218840 h 6857999"/>
              <a:gd name="connsiteX189" fmla="*/ 10801708 w 12191996"/>
              <a:gd name="connsiteY189" fmla="*/ 6258501 h 6857999"/>
              <a:gd name="connsiteX190" fmla="*/ 10801708 w 12191996"/>
              <a:gd name="connsiteY190" fmla="*/ 6265398 h 6857999"/>
              <a:gd name="connsiteX191" fmla="*/ 10771796 w 12191996"/>
              <a:gd name="connsiteY191" fmla="*/ 6305059 h 6857999"/>
              <a:gd name="connsiteX192" fmla="*/ 10760039 w 12191996"/>
              <a:gd name="connsiteY192" fmla="*/ 6305059 h 6857999"/>
              <a:gd name="connsiteX193" fmla="*/ 10732028 w 12191996"/>
              <a:gd name="connsiteY193" fmla="*/ 6194698 h 6857999"/>
              <a:gd name="connsiteX194" fmla="*/ 10732028 w 12191996"/>
              <a:gd name="connsiteY194" fmla="*/ 6329200 h 6857999"/>
              <a:gd name="connsiteX195" fmla="*/ 10773352 w 12191996"/>
              <a:gd name="connsiteY195" fmla="*/ 6329200 h 6857999"/>
              <a:gd name="connsiteX196" fmla="*/ 10830237 w 12191996"/>
              <a:gd name="connsiteY196" fmla="*/ 6265397 h 6857999"/>
              <a:gd name="connsiteX197" fmla="*/ 10830237 w 12191996"/>
              <a:gd name="connsiteY197" fmla="*/ 6258500 h 6857999"/>
              <a:gd name="connsiteX198" fmla="*/ 10773352 w 12191996"/>
              <a:gd name="connsiteY198" fmla="*/ 6194698 h 6857999"/>
              <a:gd name="connsiteX199" fmla="*/ 11139716 w 12191996"/>
              <a:gd name="connsiteY199" fmla="*/ 6191250 h 6857999"/>
              <a:gd name="connsiteX200" fmla="*/ 11139716 w 12191996"/>
              <a:gd name="connsiteY200" fmla="*/ 6329200 h 6857999"/>
              <a:gd name="connsiteX201" fmla="*/ 11167036 w 12191996"/>
              <a:gd name="connsiteY201" fmla="*/ 6329200 h 6857999"/>
              <a:gd name="connsiteX202" fmla="*/ 11167036 w 12191996"/>
              <a:gd name="connsiteY202" fmla="*/ 6304370 h 6857999"/>
              <a:gd name="connsiteX203" fmla="*/ 11176026 w 12191996"/>
              <a:gd name="connsiteY203" fmla="*/ 6294023 h 6857999"/>
              <a:gd name="connsiteX204" fmla="*/ 11193317 w 12191996"/>
              <a:gd name="connsiteY204" fmla="*/ 6329200 h 6857999"/>
              <a:gd name="connsiteX205" fmla="*/ 11225131 w 12191996"/>
              <a:gd name="connsiteY205" fmla="*/ 6329200 h 6857999"/>
              <a:gd name="connsiteX206" fmla="*/ 11194873 w 12191996"/>
              <a:gd name="connsiteY206" fmla="*/ 6272468 h 6857999"/>
              <a:gd name="connsiteX207" fmla="*/ 11225131 w 12191996"/>
              <a:gd name="connsiteY207" fmla="*/ 6237807 h 6857999"/>
              <a:gd name="connsiteX208" fmla="*/ 11192451 w 12191996"/>
              <a:gd name="connsiteY208" fmla="*/ 6237807 h 6857999"/>
              <a:gd name="connsiteX209" fmla="*/ 11167036 w 12191996"/>
              <a:gd name="connsiteY209" fmla="*/ 6268847 h 6857999"/>
              <a:gd name="connsiteX210" fmla="*/ 11167036 w 12191996"/>
              <a:gd name="connsiteY210" fmla="*/ 6191250 h 6857999"/>
              <a:gd name="connsiteX211" fmla="*/ 0 w 12191996"/>
              <a:gd name="connsiteY211" fmla="*/ 0 h 6857999"/>
              <a:gd name="connsiteX212" fmla="*/ 12191996 w 12191996"/>
              <a:gd name="connsiteY212" fmla="*/ 0 h 6857999"/>
              <a:gd name="connsiteX213" fmla="*/ 12191996 w 12191996"/>
              <a:gd name="connsiteY213" fmla="*/ 2083138 h 6857999"/>
              <a:gd name="connsiteX214" fmla="*/ 6363033 w 12191996"/>
              <a:gd name="connsiteY214" fmla="*/ 2086311 h 6857999"/>
              <a:gd name="connsiteX215" fmla="*/ 7099633 w 12191996"/>
              <a:gd name="connsiteY215" fmla="*/ 4777889 h 6857999"/>
              <a:gd name="connsiteX216" fmla="*/ 12191996 w 12191996"/>
              <a:gd name="connsiteY216" fmla="*/ 4777889 h 6857999"/>
              <a:gd name="connsiteX217" fmla="*/ 12191996 w 12191996"/>
              <a:gd name="connsiteY217" fmla="*/ 6857999 h 6857999"/>
              <a:gd name="connsiteX218" fmla="*/ 0 w 12191996"/>
              <a:gd name="connsiteY218" fmla="*/ 6857999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3138 h 6857999"/>
              <a:gd name="connsiteX223" fmla="*/ 6394783 w 12191996"/>
              <a:gd name="connsiteY223" fmla="*/ 2143461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3138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1981538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83186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144083 w 12191996"/>
              <a:gd name="connsiteY224" fmla="*/ 482233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17564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84773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77471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81916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77471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2191996" h="6857999">
                <a:moveTo>
                  <a:pt x="11298090" y="6446375"/>
                </a:moveTo>
                <a:lnTo>
                  <a:pt x="11298090" y="6463102"/>
                </a:lnTo>
                <a:cubicBezTo>
                  <a:pt x="11295152" y="6466207"/>
                  <a:pt x="11289964" y="6470000"/>
                  <a:pt x="11282183" y="6470000"/>
                </a:cubicBezTo>
                <a:cubicBezTo>
                  <a:pt x="11274229" y="6470000"/>
                  <a:pt x="11271289" y="6465344"/>
                  <a:pt x="11271289" y="6460689"/>
                </a:cubicBezTo>
                <a:lnTo>
                  <a:pt x="11271289" y="6459653"/>
                </a:lnTo>
                <a:cubicBezTo>
                  <a:pt x="11271289" y="6454135"/>
                  <a:pt x="11274057" y="6450169"/>
                  <a:pt x="11282528" y="6448790"/>
                </a:cubicBezTo>
                <a:lnTo>
                  <a:pt x="11298090" y="6446375"/>
                </a:lnTo>
                <a:close/>
                <a:moveTo>
                  <a:pt x="10955046" y="6436698"/>
                </a:moveTo>
                <a:lnTo>
                  <a:pt x="10961735" y="6461042"/>
                </a:lnTo>
                <a:lnTo>
                  <a:pt x="11027735" y="6461042"/>
                </a:lnTo>
                <a:lnTo>
                  <a:pt x="11027735" y="6436698"/>
                </a:lnTo>
                <a:lnTo>
                  <a:pt x="10955046" y="6436698"/>
                </a:lnTo>
                <a:close/>
                <a:moveTo>
                  <a:pt x="11574898" y="6416888"/>
                </a:moveTo>
                <a:cubicBezTo>
                  <a:pt x="11584580" y="6416888"/>
                  <a:pt x="11589422" y="6422406"/>
                  <a:pt x="11590286" y="6434305"/>
                </a:cubicBezTo>
                <a:lnTo>
                  <a:pt x="11559510" y="6434305"/>
                </a:lnTo>
                <a:cubicBezTo>
                  <a:pt x="11560374" y="6422407"/>
                  <a:pt x="11565215" y="6416888"/>
                  <a:pt x="11574898" y="6416888"/>
                </a:cubicBezTo>
                <a:close/>
                <a:moveTo>
                  <a:pt x="11575416" y="6396196"/>
                </a:moveTo>
                <a:cubicBezTo>
                  <a:pt x="11546542" y="6396196"/>
                  <a:pt x="11532018" y="6415338"/>
                  <a:pt x="11532018" y="6441720"/>
                </a:cubicBezTo>
                <a:lnTo>
                  <a:pt x="11532018" y="6446548"/>
                </a:lnTo>
                <a:cubicBezTo>
                  <a:pt x="11532018" y="6472932"/>
                  <a:pt x="11546022" y="6492072"/>
                  <a:pt x="11576454" y="6492072"/>
                </a:cubicBezTo>
                <a:cubicBezTo>
                  <a:pt x="11602907" y="6492072"/>
                  <a:pt x="11617777" y="6478622"/>
                  <a:pt x="11617777" y="6461206"/>
                </a:cubicBezTo>
                <a:lnTo>
                  <a:pt x="11617777" y="6460516"/>
                </a:lnTo>
                <a:lnTo>
                  <a:pt x="11592015" y="6460516"/>
                </a:lnTo>
                <a:cubicBezTo>
                  <a:pt x="11592015" y="6466034"/>
                  <a:pt x="11586136" y="6471380"/>
                  <a:pt x="11576627" y="6471380"/>
                </a:cubicBezTo>
                <a:cubicBezTo>
                  <a:pt x="11566426" y="6471380"/>
                  <a:pt x="11560374" y="6466724"/>
                  <a:pt x="11559337" y="6453963"/>
                </a:cubicBezTo>
                <a:lnTo>
                  <a:pt x="11617777" y="6453963"/>
                </a:lnTo>
                <a:lnTo>
                  <a:pt x="11617777" y="6441720"/>
                </a:lnTo>
                <a:cubicBezTo>
                  <a:pt x="11617777" y="6415337"/>
                  <a:pt x="11604464" y="6396196"/>
                  <a:pt x="11575416" y="6396196"/>
                </a:cubicBezTo>
                <a:close/>
                <a:moveTo>
                  <a:pt x="11477728" y="6396196"/>
                </a:moveTo>
                <a:cubicBezTo>
                  <a:pt x="11455943" y="6396196"/>
                  <a:pt x="11439171" y="6404991"/>
                  <a:pt x="11439171" y="6426028"/>
                </a:cubicBezTo>
                <a:lnTo>
                  <a:pt x="11439171" y="6427580"/>
                </a:lnTo>
                <a:cubicBezTo>
                  <a:pt x="11439171" y="6444824"/>
                  <a:pt x="11450411" y="6451204"/>
                  <a:pt x="11476345" y="6453272"/>
                </a:cubicBezTo>
                <a:cubicBezTo>
                  <a:pt x="11487065" y="6454135"/>
                  <a:pt x="11490005" y="6456722"/>
                  <a:pt x="11490005" y="6462412"/>
                </a:cubicBezTo>
                <a:cubicBezTo>
                  <a:pt x="11490005" y="6467586"/>
                  <a:pt x="11486547" y="6471380"/>
                  <a:pt x="11477729" y="6471380"/>
                </a:cubicBezTo>
                <a:cubicBezTo>
                  <a:pt x="11468566" y="6471380"/>
                  <a:pt x="11465280" y="6466897"/>
                  <a:pt x="11465280" y="6460861"/>
                </a:cubicBezTo>
                <a:lnTo>
                  <a:pt x="11438134" y="6460861"/>
                </a:lnTo>
                <a:lnTo>
                  <a:pt x="11438134" y="6461724"/>
                </a:lnTo>
                <a:cubicBezTo>
                  <a:pt x="11438134" y="6479485"/>
                  <a:pt x="11450928" y="6492073"/>
                  <a:pt x="11477728" y="6492073"/>
                </a:cubicBezTo>
                <a:cubicBezTo>
                  <a:pt x="11504182" y="6492073"/>
                  <a:pt x="11517496" y="6480347"/>
                  <a:pt x="11517496" y="6461379"/>
                </a:cubicBezTo>
                <a:lnTo>
                  <a:pt x="11517496" y="6459827"/>
                </a:lnTo>
                <a:cubicBezTo>
                  <a:pt x="11517496" y="6440515"/>
                  <a:pt x="11502281" y="6435858"/>
                  <a:pt x="11479284" y="6433961"/>
                </a:cubicBezTo>
                <a:cubicBezTo>
                  <a:pt x="11468738" y="6433099"/>
                  <a:pt x="11466144" y="6430684"/>
                  <a:pt x="11466144" y="6425166"/>
                </a:cubicBezTo>
                <a:cubicBezTo>
                  <a:pt x="11466144" y="6420165"/>
                  <a:pt x="11470120" y="6416889"/>
                  <a:pt x="11477728" y="6416889"/>
                </a:cubicBezTo>
                <a:cubicBezTo>
                  <a:pt x="11486028" y="6416889"/>
                  <a:pt x="11489485" y="6421200"/>
                  <a:pt x="11489485" y="6428442"/>
                </a:cubicBezTo>
                <a:lnTo>
                  <a:pt x="11516286" y="6428442"/>
                </a:lnTo>
                <a:lnTo>
                  <a:pt x="11516286" y="6427580"/>
                </a:lnTo>
                <a:cubicBezTo>
                  <a:pt x="11516286" y="6407922"/>
                  <a:pt x="11504701" y="6396196"/>
                  <a:pt x="11477728" y="6396196"/>
                </a:cubicBezTo>
                <a:close/>
                <a:moveTo>
                  <a:pt x="11382982" y="6396196"/>
                </a:moveTo>
                <a:cubicBezTo>
                  <a:pt x="11361196" y="6396196"/>
                  <a:pt x="11344425" y="6404991"/>
                  <a:pt x="11344425" y="6426028"/>
                </a:cubicBezTo>
                <a:lnTo>
                  <a:pt x="11344425" y="6427580"/>
                </a:lnTo>
                <a:cubicBezTo>
                  <a:pt x="11344425" y="6444824"/>
                  <a:pt x="11355665" y="6451204"/>
                  <a:pt x="11381599" y="6453272"/>
                </a:cubicBezTo>
                <a:cubicBezTo>
                  <a:pt x="11392319" y="6454135"/>
                  <a:pt x="11395259" y="6456722"/>
                  <a:pt x="11395259" y="6462412"/>
                </a:cubicBezTo>
                <a:cubicBezTo>
                  <a:pt x="11395259" y="6467586"/>
                  <a:pt x="11391800" y="6471380"/>
                  <a:pt x="11382982" y="6471380"/>
                </a:cubicBezTo>
                <a:cubicBezTo>
                  <a:pt x="11373819" y="6471380"/>
                  <a:pt x="11370533" y="6466897"/>
                  <a:pt x="11370533" y="6460861"/>
                </a:cubicBezTo>
                <a:lnTo>
                  <a:pt x="11343387" y="6460861"/>
                </a:lnTo>
                <a:lnTo>
                  <a:pt x="11343387" y="6461724"/>
                </a:lnTo>
                <a:cubicBezTo>
                  <a:pt x="11343387" y="6479485"/>
                  <a:pt x="11356181" y="6492073"/>
                  <a:pt x="11382981" y="6492073"/>
                </a:cubicBezTo>
                <a:cubicBezTo>
                  <a:pt x="11409435" y="6492073"/>
                  <a:pt x="11422749" y="6480347"/>
                  <a:pt x="11422749" y="6461379"/>
                </a:cubicBezTo>
                <a:lnTo>
                  <a:pt x="11422749" y="6459827"/>
                </a:lnTo>
                <a:cubicBezTo>
                  <a:pt x="11422749" y="6440515"/>
                  <a:pt x="11407534" y="6435858"/>
                  <a:pt x="11384537" y="6433961"/>
                </a:cubicBezTo>
                <a:cubicBezTo>
                  <a:pt x="11373990" y="6433099"/>
                  <a:pt x="11371397" y="6430684"/>
                  <a:pt x="11371397" y="6425166"/>
                </a:cubicBezTo>
                <a:cubicBezTo>
                  <a:pt x="11371397" y="6420165"/>
                  <a:pt x="11375374" y="6416889"/>
                  <a:pt x="11382981" y="6416889"/>
                </a:cubicBezTo>
                <a:cubicBezTo>
                  <a:pt x="11391281" y="6416889"/>
                  <a:pt x="11394739" y="6421200"/>
                  <a:pt x="11394739" y="6428442"/>
                </a:cubicBezTo>
                <a:lnTo>
                  <a:pt x="11421540" y="6428442"/>
                </a:lnTo>
                <a:lnTo>
                  <a:pt x="11421540" y="6427580"/>
                </a:lnTo>
                <a:cubicBezTo>
                  <a:pt x="11421540" y="6407922"/>
                  <a:pt x="11409954" y="6396196"/>
                  <a:pt x="11382982" y="6396196"/>
                </a:cubicBezTo>
                <a:close/>
                <a:moveTo>
                  <a:pt x="11286506" y="6396196"/>
                </a:moveTo>
                <a:cubicBezTo>
                  <a:pt x="11256248" y="6396196"/>
                  <a:pt x="11247603" y="6411199"/>
                  <a:pt x="11247603" y="6427064"/>
                </a:cubicBezTo>
                <a:lnTo>
                  <a:pt x="11247603" y="6428615"/>
                </a:lnTo>
                <a:lnTo>
                  <a:pt x="11273365" y="6428615"/>
                </a:lnTo>
                <a:cubicBezTo>
                  <a:pt x="11273365" y="6422580"/>
                  <a:pt x="11275786" y="6416889"/>
                  <a:pt x="11285640" y="6416889"/>
                </a:cubicBezTo>
                <a:cubicBezTo>
                  <a:pt x="11294978" y="6416889"/>
                  <a:pt x="11297917" y="6421373"/>
                  <a:pt x="11298090" y="6430340"/>
                </a:cubicBezTo>
                <a:lnTo>
                  <a:pt x="11276996" y="6433616"/>
                </a:lnTo>
                <a:cubicBezTo>
                  <a:pt x="11257804" y="6436546"/>
                  <a:pt x="11244145" y="6443099"/>
                  <a:pt x="11244145" y="6462930"/>
                </a:cubicBezTo>
                <a:lnTo>
                  <a:pt x="11244145" y="6464653"/>
                </a:lnTo>
                <a:cubicBezTo>
                  <a:pt x="11244145" y="6479311"/>
                  <a:pt x="11251579" y="6492072"/>
                  <a:pt x="11272155" y="6492072"/>
                </a:cubicBezTo>
                <a:cubicBezTo>
                  <a:pt x="11284950" y="6492072"/>
                  <a:pt x="11294459" y="6487243"/>
                  <a:pt x="11300857" y="6480346"/>
                </a:cubicBezTo>
                <a:lnTo>
                  <a:pt x="11302586" y="6489830"/>
                </a:lnTo>
                <a:lnTo>
                  <a:pt x="11327139" y="6489830"/>
                </a:lnTo>
                <a:lnTo>
                  <a:pt x="11325410" y="6463964"/>
                </a:lnTo>
                <a:lnTo>
                  <a:pt x="11325410" y="6431029"/>
                </a:lnTo>
                <a:cubicBezTo>
                  <a:pt x="11325410" y="6408957"/>
                  <a:pt x="11316418" y="6396196"/>
                  <a:pt x="11286506" y="6396196"/>
                </a:cubicBezTo>
                <a:close/>
                <a:moveTo>
                  <a:pt x="11681404" y="6396194"/>
                </a:moveTo>
                <a:cubicBezTo>
                  <a:pt x="11670685" y="6396194"/>
                  <a:pt x="11662386" y="6401540"/>
                  <a:pt x="11657025" y="6409127"/>
                </a:cubicBezTo>
                <a:lnTo>
                  <a:pt x="11655123" y="6398436"/>
                </a:lnTo>
                <a:lnTo>
                  <a:pt x="11630743" y="6398436"/>
                </a:lnTo>
                <a:cubicBezTo>
                  <a:pt x="11631261" y="6407058"/>
                  <a:pt x="11631780" y="6415680"/>
                  <a:pt x="11632298" y="6424302"/>
                </a:cubicBezTo>
                <a:lnTo>
                  <a:pt x="11632298" y="6489829"/>
                </a:lnTo>
                <a:lnTo>
                  <a:pt x="11659618" y="6489829"/>
                </a:lnTo>
                <a:lnTo>
                  <a:pt x="11659618" y="6430510"/>
                </a:lnTo>
                <a:cubicBezTo>
                  <a:pt x="11662038" y="6427063"/>
                  <a:pt x="11668263" y="6422579"/>
                  <a:pt x="11679328" y="6422579"/>
                </a:cubicBezTo>
                <a:lnTo>
                  <a:pt x="11683996" y="6422579"/>
                </a:lnTo>
                <a:lnTo>
                  <a:pt x="11683996" y="6396369"/>
                </a:lnTo>
                <a:cubicBezTo>
                  <a:pt x="11683305" y="6396195"/>
                  <a:pt x="11682267" y="6396195"/>
                  <a:pt x="11681404" y="6396194"/>
                </a:cubicBezTo>
                <a:close/>
                <a:moveTo>
                  <a:pt x="10885477" y="6387229"/>
                </a:moveTo>
                <a:lnTo>
                  <a:pt x="10896542" y="6436718"/>
                </a:lnTo>
                <a:lnTo>
                  <a:pt x="10874411" y="6436718"/>
                </a:lnTo>
                <a:lnTo>
                  <a:pt x="10885477" y="6387229"/>
                </a:lnTo>
                <a:close/>
                <a:moveTo>
                  <a:pt x="11137813" y="6355327"/>
                </a:moveTo>
                <a:lnTo>
                  <a:pt x="11137813" y="6489830"/>
                </a:lnTo>
                <a:lnTo>
                  <a:pt x="11165823" y="6489830"/>
                </a:lnTo>
                <a:lnTo>
                  <a:pt x="11165823" y="6451031"/>
                </a:lnTo>
                <a:lnTo>
                  <a:pt x="11177234" y="6434821"/>
                </a:lnTo>
                <a:lnTo>
                  <a:pt x="11201786" y="6489830"/>
                </a:lnTo>
                <a:lnTo>
                  <a:pt x="11232910" y="6489830"/>
                </a:lnTo>
                <a:lnTo>
                  <a:pt x="11195043" y="6409300"/>
                </a:lnTo>
                <a:lnTo>
                  <a:pt x="11232910" y="6355327"/>
                </a:lnTo>
                <a:lnTo>
                  <a:pt x="11199020" y="6355327"/>
                </a:lnTo>
                <a:lnTo>
                  <a:pt x="11165823" y="6408093"/>
                </a:lnTo>
                <a:lnTo>
                  <a:pt x="11165823" y="6355327"/>
                </a:lnTo>
                <a:lnTo>
                  <a:pt x="11137813" y="6355327"/>
                </a:lnTo>
                <a:close/>
                <a:moveTo>
                  <a:pt x="10866285" y="6354983"/>
                </a:moveTo>
                <a:lnTo>
                  <a:pt x="10832569" y="6489830"/>
                </a:lnTo>
                <a:lnTo>
                  <a:pt x="10862654" y="6489830"/>
                </a:lnTo>
                <a:lnTo>
                  <a:pt x="10869051" y="6460860"/>
                </a:lnTo>
                <a:lnTo>
                  <a:pt x="10902076" y="6460860"/>
                </a:lnTo>
                <a:lnTo>
                  <a:pt x="10908647" y="6489830"/>
                </a:lnTo>
                <a:lnTo>
                  <a:pt x="10938558" y="6489830"/>
                </a:lnTo>
                <a:lnTo>
                  <a:pt x="10904842" y="6354983"/>
                </a:lnTo>
                <a:lnTo>
                  <a:pt x="10866285" y="6354983"/>
                </a:lnTo>
                <a:close/>
                <a:moveTo>
                  <a:pt x="10897146" y="6285745"/>
                </a:moveTo>
                <a:lnTo>
                  <a:pt x="10897146" y="6302472"/>
                </a:lnTo>
                <a:cubicBezTo>
                  <a:pt x="10894206" y="6305576"/>
                  <a:pt x="10889019" y="6309370"/>
                  <a:pt x="10881238" y="6309371"/>
                </a:cubicBezTo>
                <a:cubicBezTo>
                  <a:pt x="10873284" y="6309371"/>
                  <a:pt x="10870345" y="6304714"/>
                  <a:pt x="10870345" y="6300059"/>
                </a:cubicBezTo>
                <a:lnTo>
                  <a:pt x="10870345" y="6299024"/>
                </a:lnTo>
                <a:cubicBezTo>
                  <a:pt x="10870345" y="6293506"/>
                  <a:pt x="10873112" y="6289539"/>
                  <a:pt x="10881584" y="6288161"/>
                </a:cubicBezTo>
                <a:lnTo>
                  <a:pt x="10897146" y="6285745"/>
                </a:lnTo>
                <a:close/>
                <a:moveTo>
                  <a:pt x="11272157" y="6256258"/>
                </a:moveTo>
                <a:cubicBezTo>
                  <a:pt x="11281839" y="6256258"/>
                  <a:pt x="11286681" y="6261776"/>
                  <a:pt x="11287545" y="6273674"/>
                </a:cubicBezTo>
                <a:lnTo>
                  <a:pt x="11256769" y="6273674"/>
                </a:lnTo>
                <a:cubicBezTo>
                  <a:pt x="11257633" y="6261776"/>
                  <a:pt x="11262475" y="6256258"/>
                  <a:pt x="11272157" y="6256258"/>
                </a:cubicBezTo>
                <a:close/>
                <a:moveTo>
                  <a:pt x="11084391" y="6235566"/>
                </a:moveTo>
                <a:cubicBezTo>
                  <a:pt x="11062605" y="6235566"/>
                  <a:pt x="11045834" y="6244360"/>
                  <a:pt x="11045834" y="6265398"/>
                </a:cubicBezTo>
                <a:lnTo>
                  <a:pt x="11045834" y="6266949"/>
                </a:lnTo>
                <a:cubicBezTo>
                  <a:pt x="11045834" y="6284194"/>
                  <a:pt x="11057073" y="6290574"/>
                  <a:pt x="11083008" y="6292642"/>
                </a:cubicBezTo>
                <a:cubicBezTo>
                  <a:pt x="11093727" y="6293505"/>
                  <a:pt x="11096667" y="6296091"/>
                  <a:pt x="11096667" y="6301782"/>
                </a:cubicBezTo>
                <a:cubicBezTo>
                  <a:pt x="11096667" y="6306955"/>
                  <a:pt x="11093208" y="6310750"/>
                  <a:pt x="11084392" y="6310750"/>
                </a:cubicBezTo>
                <a:cubicBezTo>
                  <a:pt x="11075229" y="6310750"/>
                  <a:pt x="11071943" y="6306266"/>
                  <a:pt x="11071943" y="6300230"/>
                </a:cubicBezTo>
                <a:lnTo>
                  <a:pt x="11044797" y="6300230"/>
                </a:lnTo>
                <a:lnTo>
                  <a:pt x="11044797" y="6301093"/>
                </a:lnTo>
                <a:cubicBezTo>
                  <a:pt x="11044797" y="6318855"/>
                  <a:pt x="11057592" y="6331443"/>
                  <a:pt x="11084392" y="6331443"/>
                </a:cubicBezTo>
                <a:cubicBezTo>
                  <a:pt x="11110846" y="6331443"/>
                  <a:pt x="11124160" y="6319717"/>
                  <a:pt x="11124160" y="6300749"/>
                </a:cubicBezTo>
                <a:lnTo>
                  <a:pt x="11124160" y="6299197"/>
                </a:lnTo>
                <a:cubicBezTo>
                  <a:pt x="11124160" y="6279884"/>
                  <a:pt x="11108944" y="6275227"/>
                  <a:pt x="11085948" y="6273331"/>
                </a:cubicBezTo>
                <a:cubicBezTo>
                  <a:pt x="11075401" y="6272468"/>
                  <a:pt x="11072808" y="6270054"/>
                  <a:pt x="11072808" y="6264536"/>
                </a:cubicBezTo>
                <a:cubicBezTo>
                  <a:pt x="11072808" y="6259535"/>
                  <a:pt x="11076784" y="6256259"/>
                  <a:pt x="11084392" y="6256259"/>
                </a:cubicBezTo>
                <a:cubicBezTo>
                  <a:pt x="11092692" y="6256259"/>
                  <a:pt x="11096149" y="6260570"/>
                  <a:pt x="11096149" y="6267812"/>
                </a:cubicBezTo>
                <a:lnTo>
                  <a:pt x="11122949" y="6267812"/>
                </a:lnTo>
                <a:lnTo>
                  <a:pt x="11122949" y="6266949"/>
                </a:lnTo>
                <a:cubicBezTo>
                  <a:pt x="11122949" y="6247292"/>
                  <a:pt x="11111363" y="6235566"/>
                  <a:pt x="11084391" y="6235566"/>
                </a:cubicBezTo>
                <a:close/>
                <a:moveTo>
                  <a:pt x="11001057" y="6235566"/>
                </a:moveTo>
                <a:cubicBezTo>
                  <a:pt x="10986879" y="6235566"/>
                  <a:pt x="10977369" y="6241428"/>
                  <a:pt x="10971663" y="6249534"/>
                </a:cubicBezTo>
                <a:lnTo>
                  <a:pt x="10969589" y="6237807"/>
                </a:lnTo>
                <a:lnTo>
                  <a:pt x="10945210" y="6237807"/>
                </a:lnTo>
                <a:cubicBezTo>
                  <a:pt x="10945729" y="6246429"/>
                  <a:pt x="10946247" y="6255051"/>
                  <a:pt x="10946766" y="6263673"/>
                </a:cubicBezTo>
                <a:lnTo>
                  <a:pt x="10946766" y="6329199"/>
                </a:lnTo>
                <a:lnTo>
                  <a:pt x="10974084" y="6329199"/>
                </a:lnTo>
                <a:lnTo>
                  <a:pt x="10974084" y="6267639"/>
                </a:lnTo>
                <a:cubicBezTo>
                  <a:pt x="10976159" y="6264363"/>
                  <a:pt x="10981519" y="6259018"/>
                  <a:pt x="10990165" y="6259018"/>
                </a:cubicBezTo>
                <a:cubicBezTo>
                  <a:pt x="10999501" y="6259018"/>
                  <a:pt x="11002267" y="6265225"/>
                  <a:pt x="11002267" y="6271778"/>
                </a:cubicBezTo>
                <a:lnTo>
                  <a:pt x="11002267" y="6329199"/>
                </a:lnTo>
                <a:lnTo>
                  <a:pt x="11002267" y="6329200"/>
                </a:lnTo>
                <a:lnTo>
                  <a:pt x="11029415" y="6329200"/>
                </a:lnTo>
                <a:lnTo>
                  <a:pt x="11029415" y="6267295"/>
                </a:lnTo>
                <a:cubicBezTo>
                  <a:pt x="11029415" y="6250741"/>
                  <a:pt x="11021806" y="6235566"/>
                  <a:pt x="11001057" y="6235566"/>
                </a:cubicBezTo>
                <a:close/>
                <a:moveTo>
                  <a:pt x="10885562" y="6235566"/>
                </a:moveTo>
                <a:cubicBezTo>
                  <a:pt x="10855303" y="6235566"/>
                  <a:pt x="10846658" y="6250568"/>
                  <a:pt x="10846658" y="6266433"/>
                </a:cubicBezTo>
                <a:lnTo>
                  <a:pt x="10846658" y="6267985"/>
                </a:lnTo>
                <a:lnTo>
                  <a:pt x="10872420" y="6267985"/>
                </a:lnTo>
                <a:cubicBezTo>
                  <a:pt x="10872420" y="6261949"/>
                  <a:pt x="10874842" y="6256259"/>
                  <a:pt x="10884696" y="6256259"/>
                </a:cubicBezTo>
                <a:cubicBezTo>
                  <a:pt x="10894032" y="6256259"/>
                  <a:pt x="10896972" y="6260742"/>
                  <a:pt x="10897145" y="6269709"/>
                </a:cubicBezTo>
                <a:lnTo>
                  <a:pt x="10876051" y="6272985"/>
                </a:lnTo>
                <a:cubicBezTo>
                  <a:pt x="10856859" y="6275916"/>
                  <a:pt x="10843200" y="6282469"/>
                  <a:pt x="10843200" y="6302299"/>
                </a:cubicBezTo>
                <a:lnTo>
                  <a:pt x="10843200" y="6304023"/>
                </a:lnTo>
                <a:cubicBezTo>
                  <a:pt x="10843200" y="6318681"/>
                  <a:pt x="10850634" y="6331442"/>
                  <a:pt x="10871210" y="6331442"/>
                </a:cubicBezTo>
                <a:cubicBezTo>
                  <a:pt x="10884004" y="6331442"/>
                  <a:pt x="10893514" y="6326613"/>
                  <a:pt x="10899912" y="6319716"/>
                </a:cubicBezTo>
                <a:lnTo>
                  <a:pt x="10901641" y="6329200"/>
                </a:lnTo>
                <a:lnTo>
                  <a:pt x="10926195" y="6329200"/>
                </a:lnTo>
                <a:lnTo>
                  <a:pt x="10924465" y="6303335"/>
                </a:lnTo>
                <a:lnTo>
                  <a:pt x="10924465" y="6270399"/>
                </a:lnTo>
                <a:cubicBezTo>
                  <a:pt x="10924465" y="6248327"/>
                  <a:pt x="10915473" y="6235566"/>
                  <a:pt x="10885562" y="6235566"/>
                </a:cubicBezTo>
                <a:close/>
                <a:moveTo>
                  <a:pt x="11272675" y="6235565"/>
                </a:moveTo>
                <a:cubicBezTo>
                  <a:pt x="11243801" y="6235565"/>
                  <a:pt x="11229277" y="6254707"/>
                  <a:pt x="11229277" y="6281090"/>
                </a:cubicBezTo>
                <a:lnTo>
                  <a:pt x="11229277" y="6285917"/>
                </a:lnTo>
                <a:cubicBezTo>
                  <a:pt x="11229277" y="6312300"/>
                  <a:pt x="11243281" y="6331441"/>
                  <a:pt x="11273713" y="6331441"/>
                </a:cubicBezTo>
                <a:cubicBezTo>
                  <a:pt x="11300167" y="6331441"/>
                  <a:pt x="11315036" y="6317991"/>
                  <a:pt x="11315036" y="6300575"/>
                </a:cubicBezTo>
                <a:lnTo>
                  <a:pt x="11315036" y="6299885"/>
                </a:lnTo>
                <a:lnTo>
                  <a:pt x="11289274" y="6299885"/>
                </a:lnTo>
                <a:cubicBezTo>
                  <a:pt x="11289274" y="6305403"/>
                  <a:pt x="11283395" y="6310749"/>
                  <a:pt x="11273886" y="6310749"/>
                </a:cubicBezTo>
                <a:cubicBezTo>
                  <a:pt x="11263686" y="6310749"/>
                  <a:pt x="11257633" y="6306093"/>
                  <a:pt x="11256597" y="6293332"/>
                </a:cubicBezTo>
                <a:lnTo>
                  <a:pt x="11315036" y="6293332"/>
                </a:lnTo>
                <a:lnTo>
                  <a:pt x="11315036" y="6281090"/>
                </a:lnTo>
                <a:cubicBezTo>
                  <a:pt x="11315036" y="6254706"/>
                  <a:pt x="11301723" y="6235565"/>
                  <a:pt x="11272675" y="6235565"/>
                </a:cubicBezTo>
                <a:close/>
                <a:moveTo>
                  <a:pt x="10760039" y="6218840"/>
                </a:moveTo>
                <a:lnTo>
                  <a:pt x="10771796" y="6218840"/>
                </a:lnTo>
                <a:cubicBezTo>
                  <a:pt x="10795138" y="6218840"/>
                  <a:pt x="10801708" y="6231600"/>
                  <a:pt x="10801708" y="6258501"/>
                </a:cubicBezTo>
                <a:lnTo>
                  <a:pt x="10801708" y="6265398"/>
                </a:lnTo>
                <a:cubicBezTo>
                  <a:pt x="10801708" y="6292299"/>
                  <a:pt x="10795138" y="6305059"/>
                  <a:pt x="10771796" y="6305059"/>
                </a:cubicBezTo>
                <a:lnTo>
                  <a:pt x="10760039" y="6305059"/>
                </a:lnTo>
                <a:lnTo>
                  <a:pt x="10760039" y="6218840"/>
                </a:lnTo>
                <a:close/>
                <a:moveTo>
                  <a:pt x="10732028" y="6194698"/>
                </a:moveTo>
                <a:lnTo>
                  <a:pt x="10732028" y="6329200"/>
                </a:lnTo>
                <a:lnTo>
                  <a:pt x="10773352" y="6329200"/>
                </a:lnTo>
                <a:cubicBezTo>
                  <a:pt x="10813466" y="6329200"/>
                  <a:pt x="10830237" y="6311956"/>
                  <a:pt x="10830237" y="6265397"/>
                </a:cubicBezTo>
                <a:lnTo>
                  <a:pt x="10830237" y="6258500"/>
                </a:lnTo>
                <a:cubicBezTo>
                  <a:pt x="10830237" y="6211942"/>
                  <a:pt x="10813465" y="6194698"/>
                  <a:pt x="10773352" y="6194698"/>
                </a:cubicBezTo>
                <a:lnTo>
                  <a:pt x="10732028" y="6194698"/>
                </a:lnTo>
                <a:close/>
                <a:moveTo>
                  <a:pt x="11139716" y="6191250"/>
                </a:moveTo>
                <a:lnTo>
                  <a:pt x="11139716" y="6329200"/>
                </a:lnTo>
                <a:lnTo>
                  <a:pt x="11167036" y="6329200"/>
                </a:lnTo>
                <a:lnTo>
                  <a:pt x="11167036" y="6304370"/>
                </a:lnTo>
                <a:lnTo>
                  <a:pt x="11176026" y="6294023"/>
                </a:lnTo>
                <a:lnTo>
                  <a:pt x="11193317" y="6329200"/>
                </a:lnTo>
                <a:lnTo>
                  <a:pt x="11225131" y="6329200"/>
                </a:lnTo>
                <a:lnTo>
                  <a:pt x="11194873" y="6272468"/>
                </a:lnTo>
                <a:lnTo>
                  <a:pt x="11225131" y="6237807"/>
                </a:lnTo>
                <a:lnTo>
                  <a:pt x="11192451" y="6237807"/>
                </a:lnTo>
                <a:lnTo>
                  <a:pt x="11167036" y="6268847"/>
                </a:lnTo>
                <a:lnTo>
                  <a:pt x="11167036" y="6191250"/>
                </a:lnTo>
                <a:lnTo>
                  <a:pt x="11139716" y="6191250"/>
                </a:ln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2086313"/>
                </a:lnTo>
                <a:lnTo>
                  <a:pt x="6363033" y="2089486"/>
                </a:lnTo>
                <a:lnTo>
                  <a:pt x="7099633" y="4774714"/>
                </a:lnTo>
                <a:lnTo>
                  <a:pt x="12191996" y="4774714"/>
                </a:lnTo>
                <a:lnTo>
                  <a:pt x="121919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9" name="Rektangel 3">
            <a:extLst>
              <a:ext uri="{FF2B5EF4-FFF2-40B4-BE49-F238E27FC236}">
                <a16:creationId xmlns:a16="http://schemas.microsoft.com/office/drawing/2014/main" id="{30FC8D36-DB4D-A840-A416-D014F1494227}"/>
              </a:ext>
            </a:extLst>
          </p:cNvPr>
          <p:cNvSpPr/>
          <p:nvPr userDrawn="1"/>
        </p:nvSpPr>
        <p:spPr>
          <a:xfrm flipH="1" flipV="1">
            <a:off x="6432886" y="2083136"/>
            <a:ext cx="5762625" cy="2694755"/>
          </a:xfrm>
          <a:custGeom>
            <a:avLst/>
            <a:gdLst>
              <a:gd name="connsiteX0" fmla="*/ 0 w 5273675"/>
              <a:gd name="connsiteY0" fmla="*/ 0 h 2694755"/>
              <a:gd name="connsiteX1" fmla="*/ 5273675 w 5273675"/>
              <a:gd name="connsiteY1" fmla="*/ 0 h 2694755"/>
              <a:gd name="connsiteX2" fmla="*/ 5273675 w 5273675"/>
              <a:gd name="connsiteY2" fmla="*/ 2694755 h 2694755"/>
              <a:gd name="connsiteX3" fmla="*/ 0 w 5273675"/>
              <a:gd name="connsiteY3" fmla="*/ 2694755 h 2694755"/>
              <a:gd name="connsiteX4" fmla="*/ 0 w 5273675"/>
              <a:gd name="connsiteY4" fmla="*/ 0 h 2694755"/>
              <a:gd name="connsiteX0" fmla="*/ 0 w 6013450"/>
              <a:gd name="connsiteY0" fmla="*/ 0 h 2694755"/>
              <a:gd name="connsiteX1" fmla="*/ 5273675 w 6013450"/>
              <a:gd name="connsiteY1" fmla="*/ 0 h 2694755"/>
              <a:gd name="connsiteX2" fmla="*/ 6013450 w 6013450"/>
              <a:gd name="connsiteY2" fmla="*/ 2691580 h 2694755"/>
              <a:gd name="connsiteX3" fmla="*/ 0 w 6013450"/>
              <a:gd name="connsiteY3" fmla="*/ 2694755 h 2694755"/>
              <a:gd name="connsiteX4" fmla="*/ 0 w 6013450"/>
              <a:gd name="connsiteY4" fmla="*/ 0 h 2694755"/>
              <a:gd name="connsiteX0" fmla="*/ 0 w 6013450"/>
              <a:gd name="connsiteY0" fmla="*/ 0 h 2694755"/>
              <a:gd name="connsiteX1" fmla="*/ 5273675 w 6013450"/>
              <a:gd name="connsiteY1" fmla="*/ 0 h 2694755"/>
              <a:gd name="connsiteX2" fmla="*/ 6013450 w 6013450"/>
              <a:gd name="connsiteY2" fmla="*/ 2691580 h 2694755"/>
              <a:gd name="connsiteX3" fmla="*/ 250825 w 6013450"/>
              <a:gd name="connsiteY3" fmla="*/ 2694755 h 2694755"/>
              <a:gd name="connsiteX4" fmla="*/ 0 w 6013450"/>
              <a:gd name="connsiteY4" fmla="*/ 0 h 2694755"/>
              <a:gd name="connsiteX0" fmla="*/ 0 w 5762625"/>
              <a:gd name="connsiteY0" fmla="*/ 0 h 2694755"/>
              <a:gd name="connsiteX1" fmla="*/ 5022850 w 5762625"/>
              <a:gd name="connsiteY1" fmla="*/ 0 h 2694755"/>
              <a:gd name="connsiteX2" fmla="*/ 5762625 w 5762625"/>
              <a:gd name="connsiteY2" fmla="*/ 2691580 h 2694755"/>
              <a:gd name="connsiteX3" fmla="*/ 0 w 5762625"/>
              <a:gd name="connsiteY3" fmla="*/ 2694755 h 2694755"/>
              <a:gd name="connsiteX4" fmla="*/ 0 w 5762625"/>
              <a:gd name="connsiteY4" fmla="*/ 0 h 269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2625" h="2694755">
                <a:moveTo>
                  <a:pt x="0" y="0"/>
                </a:moveTo>
                <a:lnTo>
                  <a:pt x="5022850" y="0"/>
                </a:lnTo>
                <a:lnTo>
                  <a:pt x="5762625" y="2691580"/>
                </a:lnTo>
                <a:lnTo>
                  <a:pt x="0" y="269475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4D35C4C9-D90F-B440-A975-B63128AE530E}"/>
              </a:ext>
            </a:extLst>
          </p:cNvPr>
          <p:cNvSpPr/>
          <p:nvPr userDrawn="1"/>
        </p:nvSpPr>
        <p:spPr>
          <a:xfrm flipH="1" flipV="1">
            <a:off x="6356395" y="2083136"/>
            <a:ext cx="822323" cy="2694754"/>
          </a:xfrm>
          <a:custGeom>
            <a:avLst/>
            <a:gdLst>
              <a:gd name="connsiteX0" fmla="*/ 0 w 82548"/>
              <a:gd name="connsiteY0" fmla="*/ 0 h 2694754"/>
              <a:gd name="connsiteX1" fmla="*/ 82548 w 82548"/>
              <a:gd name="connsiteY1" fmla="*/ 0 h 2694754"/>
              <a:gd name="connsiteX2" fmla="*/ 82548 w 82548"/>
              <a:gd name="connsiteY2" fmla="*/ 2694754 h 2694754"/>
              <a:gd name="connsiteX3" fmla="*/ 0 w 82548"/>
              <a:gd name="connsiteY3" fmla="*/ 2694754 h 2694754"/>
              <a:gd name="connsiteX4" fmla="*/ 0 w 82548"/>
              <a:gd name="connsiteY4" fmla="*/ 0 h 2694754"/>
              <a:gd name="connsiteX0" fmla="*/ 0 w 822323"/>
              <a:gd name="connsiteY0" fmla="*/ 0 h 2694754"/>
              <a:gd name="connsiteX1" fmla="*/ 822323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5079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11200 w 822323"/>
              <a:gd name="connsiteY3" fmla="*/ 25931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1579"/>
              <a:gd name="connsiteX1" fmla="*/ 82548 w 822323"/>
              <a:gd name="connsiteY1" fmla="*/ 0 h 2691579"/>
              <a:gd name="connsiteX2" fmla="*/ 822323 w 822323"/>
              <a:gd name="connsiteY2" fmla="*/ 2688404 h 2691579"/>
              <a:gd name="connsiteX3" fmla="*/ 739775 w 822323"/>
              <a:gd name="connsiteY3" fmla="*/ 2691579 h 2691579"/>
              <a:gd name="connsiteX4" fmla="*/ 0 w 822323"/>
              <a:gd name="connsiteY4" fmla="*/ 0 h 2691579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323" h="2694754">
                <a:moveTo>
                  <a:pt x="0" y="0"/>
                </a:moveTo>
                <a:lnTo>
                  <a:pt x="82548" y="0"/>
                </a:lnTo>
                <a:lnTo>
                  <a:pt x="822323" y="2694754"/>
                </a:lnTo>
                <a:lnTo>
                  <a:pt x="739775" y="2691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3F661991-2BC1-974C-94C4-9A591071A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2792" y="2530979"/>
            <a:ext cx="4513573" cy="124773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DIN</a:t>
            </a:r>
            <a:br>
              <a:rPr lang="da-DK" dirty="0"/>
            </a:br>
            <a:r>
              <a:rPr lang="da-DK" dirty="0"/>
              <a:t>TITEL HER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5E293A34-41EE-E942-8774-6B25FDF445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8410" y="3837973"/>
            <a:ext cx="4576763" cy="55688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</p:spTree>
    <p:extLst>
      <p:ext uri="{BB962C8B-B14F-4D97-AF65-F5344CB8AC3E}">
        <p14:creationId xmlns:p14="http://schemas.microsoft.com/office/powerpoint/2010/main" val="130858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6">
            <a:extLst>
              <a:ext uri="{FF2B5EF4-FFF2-40B4-BE49-F238E27FC236}">
                <a16:creationId xmlns:a16="http://schemas.microsoft.com/office/drawing/2014/main" id="{7261E335-2F28-8040-BE48-A22AF1D00530}"/>
              </a:ext>
            </a:extLst>
          </p:cNvPr>
          <p:cNvSpPr>
            <a:spLocks noChangeAspect="1"/>
          </p:cNvSpPr>
          <p:nvPr userDrawn="1"/>
        </p:nvSpPr>
        <p:spPr>
          <a:xfrm>
            <a:off x="10663409" y="6219950"/>
            <a:ext cx="1034149" cy="14400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  <a:gd name="connsiteX0" fmla="*/ 26584 w 984249"/>
              <a:gd name="connsiteY0" fmla="*/ 0 h 133350"/>
              <a:gd name="connsiteX1" fmla="*/ 984249 w 984249"/>
              <a:gd name="connsiteY1" fmla="*/ 0 h 133350"/>
              <a:gd name="connsiteX2" fmla="*/ 984249 w 984249"/>
              <a:gd name="connsiteY2" fmla="*/ 130175 h 133350"/>
              <a:gd name="connsiteX3" fmla="*/ 0 w 984249"/>
              <a:gd name="connsiteY3" fmla="*/ 133350 h 133350"/>
              <a:gd name="connsiteX4" fmla="*/ 26584 w 984249"/>
              <a:gd name="connsiteY4" fmla="*/ 0 h 133350"/>
              <a:gd name="connsiteX0" fmla="*/ 0 w 957665"/>
              <a:gd name="connsiteY0" fmla="*/ 0 h 133350"/>
              <a:gd name="connsiteX1" fmla="*/ 957665 w 957665"/>
              <a:gd name="connsiteY1" fmla="*/ 0 h 133350"/>
              <a:gd name="connsiteX2" fmla="*/ 957665 w 957665"/>
              <a:gd name="connsiteY2" fmla="*/ 130175 h 133350"/>
              <a:gd name="connsiteX3" fmla="*/ 38100 w 957665"/>
              <a:gd name="connsiteY3" fmla="*/ 133350 h 133350"/>
              <a:gd name="connsiteX4" fmla="*/ 0 w 957665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665" h="133350">
                <a:moveTo>
                  <a:pt x="0" y="0"/>
                </a:moveTo>
                <a:lnTo>
                  <a:pt x="957665" y="0"/>
                </a:lnTo>
                <a:lnTo>
                  <a:pt x="957665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3">
            <a:extLst>
              <a:ext uri="{FF2B5EF4-FFF2-40B4-BE49-F238E27FC236}">
                <a16:creationId xmlns:a16="http://schemas.microsoft.com/office/drawing/2014/main" id="{7FE82802-D3DE-6A4F-9078-DA9F6BA43841}"/>
              </a:ext>
            </a:extLst>
          </p:cNvPr>
          <p:cNvSpPr/>
          <p:nvPr userDrawn="1"/>
        </p:nvSpPr>
        <p:spPr>
          <a:xfrm>
            <a:off x="0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468724C7-13AE-184C-8639-9D15807BA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58" y="1064496"/>
            <a:ext cx="4979736" cy="9399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4F53CED1-8C74-6140-B25E-BD805D4223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501" y="2184753"/>
            <a:ext cx="4979735" cy="3440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4565142-3775-D74D-A9C5-849166904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1714" y="5946729"/>
            <a:ext cx="1267313" cy="400471"/>
          </a:xfrm>
          <a:prstGeom prst="rect">
            <a:avLst/>
          </a:prstGeom>
        </p:spPr>
      </p:pic>
      <p:sp>
        <p:nvSpPr>
          <p:cNvPr id="9" name="Rektangel 1">
            <a:extLst>
              <a:ext uri="{FF2B5EF4-FFF2-40B4-BE49-F238E27FC236}">
                <a16:creationId xmlns:a16="http://schemas.microsoft.com/office/drawing/2014/main" id="{2BF4EF36-87F8-6840-B83A-809D155ECE9A}"/>
              </a:ext>
            </a:extLst>
          </p:cNvPr>
          <p:cNvSpPr/>
          <p:nvPr userDrawn="1"/>
        </p:nvSpPr>
        <p:spPr>
          <a:xfrm>
            <a:off x="5813638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Pladsholder til billede 22">
            <a:extLst>
              <a:ext uri="{FF2B5EF4-FFF2-40B4-BE49-F238E27FC236}">
                <a16:creationId xmlns:a16="http://schemas.microsoft.com/office/drawing/2014/main" id="{104077E7-D034-F04F-AE14-11167D3B07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0194" y="0"/>
            <a:ext cx="6311807" cy="6857999"/>
          </a:xfrm>
          <a:custGeom>
            <a:avLst/>
            <a:gdLst>
              <a:gd name="connsiteX0" fmla="*/ 4789564 w 6311807"/>
              <a:gd name="connsiteY0" fmla="*/ 6223464 h 6857999"/>
              <a:gd name="connsiteX1" fmla="*/ 4827664 w 6311807"/>
              <a:gd name="connsiteY1" fmla="*/ 6356814 h 6857999"/>
              <a:gd name="connsiteX2" fmla="*/ 5811913 w 6311807"/>
              <a:gd name="connsiteY2" fmla="*/ 6353639 h 6857999"/>
              <a:gd name="connsiteX3" fmla="*/ 5811913 w 6311807"/>
              <a:gd name="connsiteY3" fmla="*/ 6223464 h 6857999"/>
              <a:gd name="connsiteX4" fmla="*/ 0 w 6311807"/>
              <a:gd name="connsiteY4" fmla="*/ 0 h 6857999"/>
              <a:gd name="connsiteX5" fmla="*/ 6311807 w 6311807"/>
              <a:gd name="connsiteY5" fmla="*/ 0 h 6857999"/>
              <a:gd name="connsiteX6" fmla="*/ 6311807 w 6311807"/>
              <a:gd name="connsiteY6" fmla="*/ 6857999 h 6857999"/>
              <a:gd name="connsiteX7" fmla="*/ 1869982 w 6311807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07" h="6857999">
                <a:moveTo>
                  <a:pt x="4789564" y="6223464"/>
                </a:moveTo>
                <a:lnTo>
                  <a:pt x="4827664" y="6356814"/>
                </a:lnTo>
                <a:lnTo>
                  <a:pt x="5811913" y="6353639"/>
                </a:lnTo>
                <a:lnTo>
                  <a:pt x="5811913" y="6223464"/>
                </a:lnTo>
                <a:close/>
                <a:moveTo>
                  <a:pt x="0" y="0"/>
                </a:moveTo>
                <a:lnTo>
                  <a:pt x="6311807" y="0"/>
                </a:lnTo>
                <a:lnTo>
                  <a:pt x="6311807" y="6857999"/>
                </a:lnTo>
                <a:lnTo>
                  <a:pt x="1869982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6537474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+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6">
            <a:extLst>
              <a:ext uri="{FF2B5EF4-FFF2-40B4-BE49-F238E27FC236}">
                <a16:creationId xmlns:a16="http://schemas.microsoft.com/office/drawing/2014/main" id="{7261E335-2F28-8040-BE48-A22AF1D00530}"/>
              </a:ext>
            </a:extLst>
          </p:cNvPr>
          <p:cNvSpPr>
            <a:spLocks noChangeAspect="1"/>
          </p:cNvSpPr>
          <p:nvPr userDrawn="1"/>
        </p:nvSpPr>
        <p:spPr>
          <a:xfrm>
            <a:off x="10663409" y="6219950"/>
            <a:ext cx="1034149" cy="14400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  <a:gd name="connsiteX0" fmla="*/ 26584 w 984249"/>
              <a:gd name="connsiteY0" fmla="*/ 0 h 133350"/>
              <a:gd name="connsiteX1" fmla="*/ 984249 w 984249"/>
              <a:gd name="connsiteY1" fmla="*/ 0 h 133350"/>
              <a:gd name="connsiteX2" fmla="*/ 984249 w 984249"/>
              <a:gd name="connsiteY2" fmla="*/ 130175 h 133350"/>
              <a:gd name="connsiteX3" fmla="*/ 0 w 984249"/>
              <a:gd name="connsiteY3" fmla="*/ 133350 h 133350"/>
              <a:gd name="connsiteX4" fmla="*/ 26584 w 984249"/>
              <a:gd name="connsiteY4" fmla="*/ 0 h 133350"/>
              <a:gd name="connsiteX0" fmla="*/ 0 w 957665"/>
              <a:gd name="connsiteY0" fmla="*/ 0 h 133350"/>
              <a:gd name="connsiteX1" fmla="*/ 957665 w 957665"/>
              <a:gd name="connsiteY1" fmla="*/ 0 h 133350"/>
              <a:gd name="connsiteX2" fmla="*/ 957665 w 957665"/>
              <a:gd name="connsiteY2" fmla="*/ 130175 h 133350"/>
              <a:gd name="connsiteX3" fmla="*/ 38100 w 957665"/>
              <a:gd name="connsiteY3" fmla="*/ 133350 h 133350"/>
              <a:gd name="connsiteX4" fmla="*/ 0 w 957665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665" h="133350">
                <a:moveTo>
                  <a:pt x="0" y="0"/>
                </a:moveTo>
                <a:lnTo>
                  <a:pt x="957665" y="0"/>
                </a:lnTo>
                <a:lnTo>
                  <a:pt x="957665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3">
            <a:extLst>
              <a:ext uri="{FF2B5EF4-FFF2-40B4-BE49-F238E27FC236}">
                <a16:creationId xmlns:a16="http://schemas.microsoft.com/office/drawing/2014/main" id="{7FE82802-D3DE-6A4F-9078-DA9F6BA43841}"/>
              </a:ext>
            </a:extLst>
          </p:cNvPr>
          <p:cNvSpPr/>
          <p:nvPr userDrawn="1"/>
        </p:nvSpPr>
        <p:spPr>
          <a:xfrm>
            <a:off x="0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468724C7-13AE-184C-8639-9D15807BA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58" y="1064496"/>
            <a:ext cx="4979736" cy="9399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4F53CED1-8C74-6140-B25E-BD805D4223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501" y="2184753"/>
            <a:ext cx="4979735" cy="3440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sp>
        <p:nvSpPr>
          <p:cNvPr id="13" name="Rektangel 1">
            <a:extLst>
              <a:ext uri="{FF2B5EF4-FFF2-40B4-BE49-F238E27FC236}">
                <a16:creationId xmlns:a16="http://schemas.microsoft.com/office/drawing/2014/main" id="{CA668F9B-7A31-8F46-B728-3951903F1D50}"/>
              </a:ext>
            </a:extLst>
          </p:cNvPr>
          <p:cNvSpPr/>
          <p:nvPr userDrawn="1"/>
        </p:nvSpPr>
        <p:spPr>
          <a:xfrm>
            <a:off x="5813638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2289D887-90C7-B544-81F7-65C9AD7E5A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0194" y="0"/>
            <a:ext cx="3136637" cy="3428999"/>
          </a:xfrm>
          <a:custGeom>
            <a:avLst/>
            <a:gdLst>
              <a:gd name="connsiteX0" fmla="*/ 0 w 3136637"/>
              <a:gd name="connsiteY0" fmla="*/ 0 h 3428999"/>
              <a:gd name="connsiteX1" fmla="*/ 3136637 w 3136637"/>
              <a:gd name="connsiteY1" fmla="*/ 0 h 3428999"/>
              <a:gd name="connsiteX2" fmla="*/ 3136637 w 3136637"/>
              <a:gd name="connsiteY2" fmla="*/ 3428999 h 3428999"/>
              <a:gd name="connsiteX3" fmla="*/ 934991 w 3136637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6637" h="3428999">
                <a:moveTo>
                  <a:pt x="0" y="0"/>
                </a:moveTo>
                <a:lnTo>
                  <a:pt x="3136637" y="0"/>
                </a:lnTo>
                <a:lnTo>
                  <a:pt x="3136637" y="3428999"/>
                </a:lnTo>
                <a:lnTo>
                  <a:pt x="934991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 dirty="0"/>
              <a:t>Klik på ikonet for at tilføje et billede</a:t>
            </a:r>
          </a:p>
        </p:txBody>
      </p:sp>
      <p:sp>
        <p:nvSpPr>
          <p:cNvPr id="27" name="Pladsholder til billede 26">
            <a:extLst>
              <a:ext uri="{FF2B5EF4-FFF2-40B4-BE49-F238E27FC236}">
                <a16:creationId xmlns:a16="http://schemas.microsoft.com/office/drawing/2014/main" id="{39273DFF-A49A-7E4E-AB9D-21175774FB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15185" y="3428999"/>
            <a:ext cx="5376816" cy="3429000"/>
          </a:xfrm>
          <a:custGeom>
            <a:avLst/>
            <a:gdLst>
              <a:gd name="connsiteX0" fmla="*/ 3854573 w 5376816"/>
              <a:gd name="connsiteY0" fmla="*/ 2794465 h 3429000"/>
              <a:gd name="connsiteX1" fmla="*/ 3892673 w 5376816"/>
              <a:gd name="connsiteY1" fmla="*/ 2927815 h 3429000"/>
              <a:gd name="connsiteX2" fmla="*/ 4876922 w 5376816"/>
              <a:gd name="connsiteY2" fmla="*/ 2924640 h 3429000"/>
              <a:gd name="connsiteX3" fmla="*/ 4876922 w 5376816"/>
              <a:gd name="connsiteY3" fmla="*/ 2794465 h 3429000"/>
              <a:gd name="connsiteX4" fmla="*/ 0 w 5376816"/>
              <a:gd name="connsiteY4" fmla="*/ 0 h 3429000"/>
              <a:gd name="connsiteX5" fmla="*/ 2201646 w 5376816"/>
              <a:gd name="connsiteY5" fmla="*/ 0 h 3429000"/>
              <a:gd name="connsiteX6" fmla="*/ 2207701 w 5376816"/>
              <a:gd name="connsiteY6" fmla="*/ 0 h 3429000"/>
              <a:gd name="connsiteX7" fmla="*/ 5376816 w 5376816"/>
              <a:gd name="connsiteY7" fmla="*/ 0 h 3429000"/>
              <a:gd name="connsiteX8" fmla="*/ 5376816 w 5376816"/>
              <a:gd name="connsiteY8" fmla="*/ 3429000 h 3429000"/>
              <a:gd name="connsiteX9" fmla="*/ 934991 w 5376816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816" h="3429000">
                <a:moveTo>
                  <a:pt x="3854573" y="2794465"/>
                </a:moveTo>
                <a:lnTo>
                  <a:pt x="3892673" y="2927815"/>
                </a:lnTo>
                <a:lnTo>
                  <a:pt x="4876922" y="2924640"/>
                </a:lnTo>
                <a:lnTo>
                  <a:pt x="4876922" y="2794465"/>
                </a:lnTo>
                <a:close/>
                <a:moveTo>
                  <a:pt x="0" y="0"/>
                </a:moveTo>
                <a:lnTo>
                  <a:pt x="2201646" y="0"/>
                </a:lnTo>
                <a:lnTo>
                  <a:pt x="2207701" y="0"/>
                </a:lnTo>
                <a:lnTo>
                  <a:pt x="5376816" y="0"/>
                </a:lnTo>
                <a:lnTo>
                  <a:pt x="5376816" y="3429000"/>
                </a:lnTo>
                <a:lnTo>
                  <a:pt x="934991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23C50213-6E14-7E44-8118-DA7B8DE3F7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200" y="0"/>
            <a:ext cx="3178800" cy="3428999"/>
          </a:xfrm>
          <a:custGeom>
            <a:avLst/>
            <a:gdLst>
              <a:gd name="connsiteX0" fmla="*/ 0 w 3169115"/>
              <a:gd name="connsiteY0" fmla="*/ 0 h 3428999"/>
              <a:gd name="connsiteX1" fmla="*/ 3169115 w 3169115"/>
              <a:gd name="connsiteY1" fmla="*/ 0 h 3428999"/>
              <a:gd name="connsiteX2" fmla="*/ 3169115 w 3169115"/>
              <a:gd name="connsiteY2" fmla="*/ 3428999 h 3428999"/>
              <a:gd name="connsiteX3" fmla="*/ 0 w 3169115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115" h="3428999">
                <a:moveTo>
                  <a:pt x="0" y="0"/>
                </a:moveTo>
                <a:lnTo>
                  <a:pt x="3169115" y="0"/>
                </a:lnTo>
                <a:lnTo>
                  <a:pt x="3169115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39CA058-8B66-6D4C-B08C-0B3F3C01B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1714" y="5946729"/>
            <a:ext cx="1267313" cy="4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118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1">
            <a:extLst>
              <a:ext uri="{FF2B5EF4-FFF2-40B4-BE49-F238E27FC236}">
                <a16:creationId xmlns:a16="http://schemas.microsoft.com/office/drawing/2014/main" id="{679245EB-03EE-CE49-8A49-C0C9635FAB0B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34D32B-D4F3-F547-8502-75F55C733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7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1 spal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24A730DA-CC2E-AF47-BCDC-DD4430EAD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575958" cy="3767929"/>
          </a:xfrm>
          <a:prstGeom prst="rect">
            <a:avLst/>
          </a:prstGeom>
        </p:spPr>
        <p:txBody>
          <a:bodyPr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sp>
        <p:nvSpPr>
          <p:cNvPr id="9" name="Rektangel 1">
            <a:extLst>
              <a:ext uri="{FF2B5EF4-FFF2-40B4-BE49-F238E27FC236}">
                <a16:creationId xmlns:a16="http://schemas.microsoft.com/office/drawing/2014/main" id="{3257643D-E5D4-1742-BB8A-8CE4F1137281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BED5C7A-7CE5-314C-80EE-553AAB8DF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594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2 spal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3161F4C5-38BB-3D42-A221-D43EB245F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285288" cy="3767929"/>
          </a:xfrm>
          <a:prstGeom prst="rect">
            <a:avLst/>
          </a:prstGeom>
        </p:spPr>
        <p:txBody>
          <a:bodyPr numCol="2" spcCol="504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10" name="Rektangel 1">
            <a:extLst>
              <a:ext uri="{FF2B5EF4-FFF2-40B4-BE49-F238E27FC236}">
                <a16:creationId xmlns:a16="http://schemas.microsoft.com/office/drawing/2014/main" id="{EE5500CE-D35D-074F-B451-5809AC19CAC7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1ADD8FC-6880-FF46-83B6-3CA8FC9AD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07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F9A96ED-9E23-9E49-8048-1EEE241492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32756" y="1327613"/>
            <a:ext cx="1041400" cy="787400"/>
          </a:xfrm>
          <a:prstGeom prst="rect">
            <a:avLst/>
          </a:prstGeom>
        </p:spPr>
      </p:pic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F799057-64F5-0847-BCAE-46E38AFD0B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1845" y="2420959"/>
            <a:ext cx="9388235" cy="2847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5500" b="1" i="0" spc="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evt. citat.</a:t>
            </a:r>
          </a:p>
        </p:txBody>
      </p:sp>
      <p:sp>
        <p:nvSpPr>
          <p:cNvPr id="9" name="Rektangel 1">
            <a:extLst>
              <a:ext uri="{FF2B5EF4-FFF2-40B4-BE49-F238E27FC236}">
                <a16:creationId xmlns:a16="http://schemas.microsoft.com/office/drawing/2014/main" id="{B176EC95-CA86-2546-BD5E-3F42803EBF40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F7EE2AC-09D9-9947-9B50-366CA0CAA9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05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EDFB6A99-0EBF-714C-BC6B-EA8351172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0129" y="2239288"/>
            <a:ext cx="9176288" cy="1926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sz="8800" b="1" i="0" spc="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POINTE</a:t>
            </a:r>
          </a:p>
        </p:txBody>
      </p:sp>
      <p:sp>
        <p:nvSpPr>
          <p:cNvPr id="8" name="Rektangel 1">
            <a:extLst>
              <a:ext uri="{FF2B5EF4-FFF2-40B4-BE49-F238E27FC236}">
                <a16:creationId xmlns:a16="http://schemas.microsoft.com/office/drawing/2014/main" id="{5A26B15C-41FC-0844-8A9B-6DA8CF712685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784737F-C6E4-4A4F-AFF0-7B4AEE606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08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1">
            <a:extLst>
              <a:ext uri="{FF2B5EF4-FFF2-40B4-BE49-F238E27FC236}">
                <a16:creationId xmlns:a16="http://schemas.microsoft.com/office/drawing/2014/main" id="{0AB8C988-F29F-5D4A-BF43-9403FF217F2A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6427C26-373F-8F4E-A90C-3C0FBA76E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9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dsholder til billede 33">
            <a:extLst>
              <a:ext uri="{FF2B5EF4-FFF2-40B4-BE49-F238E27FC236}">
                <a16:creationId xmlns:a16="http://schemas.microsoft.com/office/drawing/2014/main" id="{34919CA6-00E4-8440-9D7C-50D88CB31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0955046 w 12191996"/>
              <a:gd name="connsiteY6" fmla="*/ 6436698 h 6857999"/>
              <a:gd name="connsiteX7" fmla="*/ 10961735 w 12191996"/>
              <a:gd name="connsiteY7" fmla="*/ 6461042 h 6857999"/>
              <a:gd name="connsiteX8" fmla="*/ 11027735 w 12191996"/>
              <a:gd name="connsiteY8" fmla="*/ 6461042 h 6857999"/>
              <a:gd name="connsiteX9" fmla="*/ 11027735 w 12191996"/>
              <a:gd name="connsiteY9" fmla="*/ 6436698 h 6857999"/>
              <a:gd name="connsiteX10" fmla="*/ 11574898 w 12191996"/>
              <a:gd name="connsiteY10" fmla="*/ 6416888 h 6857999"/>
              <a:gd name="connsiteX11" fmla="*/ 11590286 w 12191996"/>
              <a:gd name="connsiteY11" fmla="*/ 6434305 h 6857999"/>
              <a:gd name="connsiteX12" fmla="*/ 11559510 w 12191996"/>
              <a:gd name="connsiteY12" fmla="*/ 6434305 h 6857999"/>
              <a:gd name="connsiteX13" fmla="*/ 11574898 w 12191996"/>
              <a:gd name="connsiteY13" fmla="*/ 6416888 h 6857999"/>
              <a:gd name="connsiteX14" fmla="*/ 11575416 w 12191996"/>
              <a:gd name="connsiteY14" fmla="*/ 6396196 h 6857999"/>
              <a:gd name="connsiteX15" fmla="*/ 11532018 w 12191996"/>
              <a:gd name="connsiteY15" fmla="*/ 6441720 h 6857999"/>
              <a:gd name="connsiteX16" fmla="*/ 11532018 w 12191996"/>
              <a:gd name="connsiteY16" fmla="*/ 6446548 h 6857999"/>
              <a:gd name="connsiteX17" fmla="*/ 11576454 w 12191996"/>
              <a:gd name="connsiteY17" fmla="*/ 6492072 h 6857999"/>
              <a:gd name="connsiteX18" fmla="*/ 11617777 w 12191996"/>
              <a:gd name="connsiteY18" fmla="*/ 6461206 h 6857999"/>
              <a:gd name="connsiteX19" fmla="*/ 11617777 w 12191996"/>
              <a:gd name="connsiteY19" fmla="*/ 6460516 h 6857999"/>
              <a:gd name="connsiteX20" fmla="*/ 11592015 w 12191996"/>
              <a:gd name="connsiteY20" fmla="*/ 6460516 h 6857999"/>
              <a:gd name="connsiteX21" fmla="*/ 11576627 w 12191996"/>
              <a:gd name="connsiteY21" fmla="*/ 6471380 h 6857999"/>
              <a:gd name="connsiteX22" fmla="*/ 11559337 w 12191996"/>
              <a:gd name="connsiteY22" fmla="*/ 6453963 h 6857999"/>
              <a:gd name="connsiteX23" fmla="*/ 11617777 w 12191996"/>
              <a:gd name="connsiteY23" fmla="*/ 6453963 h 6857999"/>
              <a:gd name="connsiteX24" fmla="*/ 11617777 w 12191996"/>
              <a:gd name="connsiteY24" fmla="*/ 6441720 h 6857999"/>
              <a:gd name="connsiteX25" fmla="*/ 11575416 w 12191996"/>
              <a:gd name="connsiteY25" fmla="*/ 6396196 h 6857999"/>
              <a:gd name="connsiteX26" fmla="*/ 11477728 w 12191996"/>
              <a:gd name="connsiteY26" fmla="*/ 6396196 h 6857999"/>
              <a:gd name="connsiteX27" fmla="*/ 11439171 w 12191996"/>
              <a:gd name="connsiteY27" fmla="*/ 6426028 h 6857999"/>
              <a:gd name="connsiteX28" fmla="*/ 11439171 w 12191996"/>
              <a:gd name="connsiteY28" fmla="*/ 6427580 h 6857999"/>
              <a:gd name="connsiteX29" fmla="*/ 11476345 w 12191996"/>
              <a:gd name="connsiteY29" fmla="*/ 6453272 h 6857999"/>
              <a:gd name="connsiteX30" fmla="*/ 11490005 w 12191996"/>
              <a:gd name="connsiteY30" fmla="*/ 6462412 h 6857999"/>
              <a:gd name="connsiteX31" fmla="*/ 11477729 w 12191996"/>
              <a:gd name="connsiteY31" fmla="*/ 6471380 h 6857999"/>
              <a:gd name="connsiteX32" fmla="*/ 11465280 w 12191996"/>
              <a:gd name="connsiteY32" fmla="*/ 6460861 h 6857999"/>
              <a:gd name="connsiteX33" fmla="*/ 11438134 w 12191996"/>
              <a:gd name="connsiteY33" fmla="*/ 6460861 h 6857999"/>
              <a:gd name="connsiteX34" fmla="*/ 11438134 w 12191996"/>
              <a:gd name="connsiteY34" fmla="*/ 6461724 h 6857999"/>
              <a:gd name="connsiteX35" fmla="*/ 11477728 w 12191996"/>
              <a:gd name="connsiteY35" fmla="*/ 6492073 h 6857999"/>
              <a:gd name="connsiteX36" fmla="*/ 11517496 w 12191996"/>
              <a:gd name="connsiteY36" fmla="*/ 6461379 h 6857999"/>
              <a:gd name="connsiteX37" fmla="*/ 11517496 w 12191996"/>
              <a:gd name="connsiteY37" fmla="*/ 6459827 h 6857999"/>
              <a:gd name="connsiteX38" fmla="*/ 11479284 w 12191996"/>
              <a:gd name="connsiteY38" fmla="*/ 6433961 h 6857999"/>
              <a:gd name="connsiteX39" fmla="*/ 11466144 w 12191996"/>
              <a:gd name="connsiteY39" fmla="*/ 6425166 h 6857999"/>
              <a:gd name="connsiteX40" fmla="*/ 11477728 w 12191996"/>
              <a:gd name="connsiteY40" fmla="*/ 6416889 h 6857999"/>
              <a:gd name="connsiteX41" fmla="*/ 11489485 w 12191996"/>
              <a:gd name="connsiteY41" fmla="*/ 6428442 h 6857999"/>
              <a:gd name="connsiteX42" fmla="*/ 11516286 w 12191996"/>
              <a:gd name="connsiteY42" fmla="*/ 6428442 h 6857999"/>
              <a:gd name="connsiteX43" fmla="*/ 11516286 w 12191996"/>
              <a:gd name="connsiteY43" fmla="*/ 6427580 h 6857999"/>
              <a:gd name="connsiteX44" fmla="*/ 11477728 w 12191996"/>
              <a:gd name="connsiteY44" fmla="*/ 6396196 h 6857999"/>
              <a:gd name="connsiteX45" fmla="*/ 11382982 w 12191996"/>
              <a:gd name="connsiteY45" fmla="*/ 6396196 h 6857999"/>
              <a:gd name="connsiteX46" fmla="*/ 11344425 w 12191996"/>
              <a:gd name="connsiteY46" fmla="*/ 6426028 h 6857999"/>
              <a:gd name="connsiteX47" fmla="*/ 11344425 w 12191996"/>
              <a:gd name="connsiteY47" fmla="*/ 6427580 h 6857999"/>
              <a:gd name="connsiteX48" fmla="*/ 11381599 w 12191996"/>
              <a:gd name="connsiteY48" fmla="*/ 6453272 h 6857999"/>
              <a:gd name="connsiteX49" fmla="*/ 11395259 w 12191996"/>
              <a:gd name="connsiteY49" fmla="*/ 6462412 h 6857999"/>
              <a:gd name="connsiteX50" fmla="*/ 11382982 w 12191996"/>
              <a:gd name="connsiteY50" fmla="*/ 6471380 h 6857999"/>
              <a:gd name="connsiteX51" fmla="*/ 11370533 w 12191996"/>
              <a:gd name="connsiteY51" fmla="*/ 6460861 h 6857999"/>
              <a:gd name="connsiteX52" fmla="*/ 11343387 w 12191996"/>
              <a:gd name="connsiteY52" fmla="*/ 6460861 h 6857999"/>
              <a:gd name="connsiteX53" fmla="*/ 11343387 w 12191996"/>
              <a:gd name="connsiteY53" fmla="*/ 6461724 h 6857999"/>
              <a:gd name="connsiteX54" fmla="*/ 11382981 w 12191996"/>
              <a:gd name="connsiteY54" fmla="*/ 6492073 h 6857999"/>
              <a:gd name="connsiteX55" fmla="*/ 11422749 w 12191996"/>
              <a:gd name="connsiteY55" fmla="*/ 6461379 h 6857999"/>
              <a:gd name="connsiteX56" fmla="*/ 11422749 w 12191996"/>
              <a:gd name="connsiteY56" fmla="*/ 6459827 h 6857999"/>
              <a:gd name="connsiteX57" fmla="*/ 11384537 w 12191996"/>
              <a:gd name="connsiteY57" fmla="*/ 6433961 h 6857999"/>
              <a:gd name="connsiteX58" fmla="*/ 11371397 w 12191996"/>
              <a:gd name="connsiteY58" fmla="*/ 6425166 h 6857999"/>
              <a:gd name="connsiteX59" fmla="*/ 11382981 w 12191996"/>
              <a:gd name="connsiteY59" fmla="*/ 6416889 h 6857999"/>
              <a:gd name="connsiteX60" fmla="*/ 11394739 w 12191996"/>
              <a:gd name="connsiteY60" fmla="*/ 6428442 h 6857999"/>
              <a:gd name="connsiteX61" fmla="*/ 11421540 w 12191996"/>
              <a:gd name="connsiteY61" fmla="*/ 6428442 h 6857999"/>
              <a:gd name="connsiteX62" fmla="*/ 11421540 w 12191996"/>
              <a:gd name="connsiteY62" fmla="*/ 6427580 h 6857999"/>
              <a:gd name="connsiteX63" fmla="*/ 11382982 w 12191996"/>
              <a:gd name="connsiteY63" fmla="*/ 6396196 h 6857999"/>
              <a:gd name="connsiteX64" fmla="*/ 11286506 w 12191996"/>
              <a:gd name="connsiteY64" fmla="*/ 6396196 h 6857999"/>
              <a:gd name="connsiteX65" fmla="*/ 11247603 w 12191996"/>
              <a:gd name="connsiteY65" fmla="*/ 6427064 h 6857999"/>
              <a:gd name="connsiteX66" fmla="*/ 11247603 w 12191996"/>
              <a:gd name="connsiteY66" fmla="*/ 6428615 h 6857999"/>
              <a:gd name="connsiteX67" fmla="*/ 11273365 w 12191996"/>
              <a:gd name="connsiteY67" fmla="*/ 6428615 h 6857999"/>
              <a:gd name="connsiteX68" fmla="*/ 11285640 w 12191996"/>
              <a:gd name="connsiteY68" fmla="*/ 6416889 h 6857999"/>
              <a:gd name="connsiteX69" fmla="*/ 11298090 w 12191996"/>
              <a:gd name="connsiteY69" fmla="*/ 6430340 h 6857999"/>
              <a:gd name="connsiteX70" fmla="*/ 11276996 w 12191996"/>
              <a:gd name="connsiteY70" fmla="*/ 6433616 h 6857999"/>
              <a:gd name="connsiteX71" fmla="*/ 11244145 w 12191996"/>
              <a:gd name="connsiteY71" fmla="*/ 6462930 h 6857999"/>
              <a:gd name="connsiteX72" fmla="*/ 11244145 w 12191996"/>
              <a:gd name="connsiteY72" fmla="*/ 6464653 h 6857999"/>
              <a:gd name="connsiteX73" fmla="*/ 11272155 w 12191996"/>
              <a:gd name="connsiteY73" fmla="*/ 6492072 h 6857999"/>
              <a:gd name="connsiteX74" fmla="*/ 11300857 w 12191996"/>
              <a:gd name="connsiteY74" fmla="*/ 6480346 h 6857999"/>
              <a:gd name="connsiteX75" fmla="*/ 11302586 w 12191996"/>
              <a:gd name="connsiteY75" fmla="*/ 6489830 h 6857999"/>
              <a:gd name="connsiteX76" fmla="*/ 11327139 w 12191996"/>
              <a:gd name="connsiteY76" fmla="*/ 6489830 h 6857999"/>
              <a:gd name="connsiteX77" fmla="*/ 11325410 w 12191996"/>
              <a:gd name="connsiteY77" fmla="*/ 6463964 h 6857999"/>
              <a:gd name="connsiteX78" fmla="*/ 11325410 w 12191996"/>
              <a:gd name="connsiteY78" fmla="*/ 6431029 h 6857999"/>
              <a:gd name="connsiteX79" fmla="*/ 11286506 w 12191996"/>
              <a:gd name="connsiteY79" fmla="*/ 6396196 h 6857999"/>
              <a:gd name="connsiteX80" fmla="*/ 11681404 w 12191996"/>
              <a:gd name="connsiteY80" fmla="*/ 6396194 h 6857999"/>
              <a:gd name="connsiteX81" fmla="*/ 11657025 w 12191996"/>
              <a:gd name="connsiteY81" fmla="*/ 6409127 h 6857999"/>
              <a:gd name="connsiteX82" fmla="*/ 11655123 w 12191996"/>
              <a:gd name="connsiteY82" fmla="*/ 6398436 h 6857999"/>
              <a:gd name="connsiteX83" fmla="*/ 11630743 w 12191996"/>
              <a:gd name="connsiteY83" fmla="*/ 6398436 h 6857999"/>
              <a:gd name="connsiteX84" fmla="*/ 11632298 w 12191996"/>
              <a:gd name="connsiteY84" fmla="*/ 6424302 h 6857999"/>
              <a:gd name="connsiteX85" fmla="*/ 11632298 w 12191996"/>
              <a:gd name="connsiteY85" fmla="*/ 6489829 h 6857999"/>
              <a:gd name="connsiteX86" fmla="*/ 11659618 w 12191996"/>
              <a:gd name="connsiteY86" fmla="*/ 6489829 h 6857999"/>
              <a:gd name="connsiteX87" fmla="*/ 11659618 w 12191996"/>
              <a:gd name="connsiteY87" fmla="*/ 6430510 h 6857999"/>
              <a:gd name="connsiteX88" fmla="*/ 11679328 w 12191996"/>
              <a:gd name="connsiteY88" fmla="*/ 6422579 h 6857999"/>
              <a:gd name="connsiteX89" fmla="*/ 11683996 w 12191996"/>
              <a:gd name="connsiteY89" fmla="*/ 6422579 h 6857999"/>
              <a:gd name="connsiteX90" fmla="*/ 11683996 w 12191996"/>
              <a:gd name="connsiteY90" fmla="*/ 6396369 h 6857999"/>
              <a:gd name="connsiteX91" fmla="*/ 11681404 w 12191996"/>
              <a:gd name="connsiteY91" fmla="*/ 6396194 h 6857999"/>
              <a:gd name="connsiteX92" fmla="*/ 10885477 w 12191996"/>
              <a:gd name="connsiteY92" fmla="*/ 6387229 h 6857999"/>
              <a:gd name="connsiteX93" fmla="*/ 10896542 w 12191996"/>
              <a:gd name="connsiteY93" fmla="*/ 6436718 h 6857999"/>
              <a:gd name="connsiteX94" fmla="*/ 10874411 w 12191996"/>
              <a:gd name="connsiteY94" fmla="*/ 6436718 h 6857999"/>
              <a:gd name="connsiteX95" fmla="*/ 11137813 w 12191996"/>
              <a:gd name="connsiteY95" fmla="*/ 6355327 h 6857999"/>
              <a:gd name="connsiteX96" fmla="*/ 11137813 w 12191996"/>
              <a:gd name="connsiteY96" fmla="*/ 6489830 h 6857999"/>
              <a:gd name="connsiteX97" fmla="*/ 11165823 w 12191996"/>
              <a:gd name="connsiteY97" fmla="*/ 6489830 h 6857999"/>
              <a:gd name="connsiteX98" fmla="*/ 11165823 w 12191996"/>
              <a:gd name="connsiteY98" fmla="*/ 6451031 h 6857999"/>
              <a:gd name="connsiteX99" fmla="*/ 11177234 w 12191996"/>
              <a:gd name="connsiteY99" fmla="*/ 6434821 h 6857999"/>
              <a:gd name="connsiteX100" fmla="*/ 11201786 w 12191996"/>
              <a:gd name="connsiteY100" fmla="*/ 6489830 h 6857999"/>
              <a:gd name="connsiteX101" fmla="*/ 11232910 w 12191996"/>
              <a:gd name="connsiteY101" fmla="*/ 6489830 h 6857999"/>
              <a:gd name="connsiteX102" fmla="*/ 11195043 w 12191996"/>
              <a:gd name="connsiteY102" fmla="*/ 6409300 h 6857999"/>
              <a:gd name="connsiteX103" fmla="*/ 11232910 w 12191996"/>
              <a:gd name="connsiteY103" fmla="*/ 6355327 h 6857999"/>
              <a:gd name="connsiteX104" fmla="*/ 11199020 w 12191996"/>
              <a:gd name="connsiteY104" fmla="*/ 6355327 h 6857999"/>
              <a:gd name="connsiteX105" fmla="*/ 11165823 w 12191996"/>
              <a:gd name="connsiteY105" fmla="*/ 6408093 h 6857999"/>
              <a:gd name="connsiteX106" fmla="*/ 11165823 w 12191996"/>
              <a:gd name="connsiteY106" fmla="*/ 6355327 h 6857999"/>
              <a:gd name="connsiteX107" fmla="*/ 10866285 w 12191996"/>
              <a:gd name="connsiteY107" fmla="*/ 6354983 h 6857999"/>
              <a:gd name="connsiteX108" fmla="*/ 10832569 w 12191996"/>
              <a:gd name="connsiteY108" fmla="*/ 6489830 h 6857999"/>
              <a:gd name="connsiteX109" fmla="*/ 10862654 w 12191996"/>
              <a:gd name="connsiteY109" fmla="*/ 6489830 h 6857999"/>
              <a:gd name="connsiteX110" fmla="*/ 10869051 w 12191996"/>
              <a:gd name="connsiteY110" fmla="*/ 6460860 h 6857999"/>
              <a:gd name="connsiteX111" fmla="*/ 10902076 w 12191996"/>
              <a:gd name="connsiteY111" fmla="*/ 6460860 h 6857999"/>
              <a:gd name="connsiteX112" fmla="*/ 10908647 w 12191996"/>
              <a:gd name="connsiteY112" fmla="*/ 6489830 h 6857999"/>
              <a:gd name="connsiteX113" fmla="*/ 10938558 w 12191996"/>
              <a:gd name="connsiteY113" fmla="*/ 6489830 h 6857999"/>
              <a:gd name="connsiteX114" fmla="*/ 10904842 w 12191996"/>
              <a:gd name="connsiteY114" fmla="*/ 6354983 h 6857999"/>
              <a:gd name="connsiteX115" fmla="*/ 10897146 w 12191996"/>
              <a:gd name="connsiteY115" fmla="*/ 6285745 h 6857999"/>
              <a:gd name="connsiteX116" fmla="*/ 10897146 w 12191996"/>
              <a:gd name="connsiteY116" fmla="*/ 6302472 h 6857999"/>
              <a:gd name="connsiteX117" fmla="*/ 10881238 w 12191996"/>
              <a:gd name="connsiteY117" fmla="*/ 6309371 h 6857999"/>
              <a:gd name="connsiteX118" fmla="*/ 10870345 w 12191996"/>
              <a:gd name="connsiteY118" fmla="*/ 6300059 h 6857999"/>
              <a:gd name="connsiteX119" fmla="*/ 10870345 w 12191996"/>
              <a:gd name="connsiteY119" fmla="*/ 6299024 h 6857999"/>
              <a:gd name="connsiteX120" fmla="*/ 10881584 w 12191996"/>
              <a:gd name="connsiteY120" fmla="*/ 6288161 h 6857999"/>
              <a:gd name="connsiteX121" fmla="*/ 11272157 w 12191996"/>
              <a:gd name="connsiteY121" fmla="*/ 6256258 h 6857999"/>
              <a:gd name="connsiteX122" fmla="*/ 11287545 w 12191996"/>
              <a:gd name="connsiteY122" fmla="*/ 6273674 h 6857999"/>
              <a:gd name="connsiteX123" fmla="*/ 11256769 w 12191996"/>
              <a:gd name="connsiteY123" fmla="*/ 6273674 h 6857999"/>
              <a:gd name="connsiteX124" fmla="*/ 11272157 w 12191996"/>
              <a:gd name="connsiteY124" fmla="*/ 6256258 h 6857999"/>
              <a:gd name="connsiteX125" fmla="*/ 11084391 w 12191996"/>
              <a:gd name="connsiteY125" fmla="*/ 6235566 h 6857999"/>
              <a:gd name="connsiteX126" fmla="*/ 11045834 w 12191996"/>
              <a:gd name="connsiteY126" fmla="*/ 6265398 h 6857999"/>
              <a:gd name="connsiteX127" fmla="*/ 11045834 w 12191996"/>
              <a:gd name="connsiteY127" fmla="*/ 6266949 h 6857999"/>
              <a:gd name="connsiteX128" fmla="*/ 11083008 w 12191996"/>
              <a:gd name="connsiteY128" fmla="*/ 6292642 h 6857999"/>
              <a:gd name="connsiteX129" fmla="*/ 11096667 w 12191996"/>
              <a:gd name="connsiteY129" fmla="*/ 6301782 h 6857999"/>
              <a:gd name="connsiteX130" fmla="*/ 11084392 w 12191996"/>
              <a:gd name="connsiteY130" fmla="*/ 6310750 h 6857999"/>
              <a:gd name="connsiteX131" fmla="*/ 11071943 w 12191996"/>
              <a:gd name="connsiteY131" fmla="*/ 6300230 h 6857999"/>
              <a:gd name="connsiteX132" fmla="*/ 11044797 w 12191996"/>
              <a:gd name="connsiteY132" fmla="*/ 6300230 h 6857999"/>
              <a:gd name="connsiteX133" fmla="*/ 11044797 w 12191996"/>
              <a:gd name="connsiteY133" fmla="*/ 6301093 h 6857999"/>
              <a:gd name="connsiteX134" fmla="*/ 11084392 w 12191996"/>
              <a:gd name="connsiteY134" fmla="*/ 6331443 h 6857999"/>
              <a:gd name="connsiteX135" fmla="*/ 11124160 w 12191996"/>
              <a:gd name="connsiteY135" fmla="*/ 6300749 h 6857999"/>
              <a:gd name="connsiteX136" fmla="*/ 11124160 w 12191996"/>
              <a:gd name="connsiteY136" fmla="*/ 6299197 h 6857999"/>
              <a:gd name="connsiteX137" fmla="*/ 11085948 w 12191996"/>
              <a:gd name="connsiteY137" fmla="*/ 6273331 h 6857999"/>
              <a:gd name="connsiteX138" fmla="*/ 11072808 w 12191996"/>
              <a:gd name="connsiteY138" fmla="*/ 6264536 h 6857999"/>
              <a:gd name="connsiteX139" fmla="*/ 11084392 w 12191996"/>
              <a:gd name="connsiteY139" fmla="*/ 6256259 h 6857999"/>
              <a:gd name="connsiteX140" fmla="*/ 11096149 w 12191996"/>
              <a:gd name="connsiteY140" fmla="*/ 6267812 h 6857999"/>
              <a:gd name="connsiteX141" fmla="*/ 11122949 w 12191996"/>
              <a:gd name="connsiteY141" fmla="*/ 6267812 h 6857999"/>
              <a:gd name="connsiteX142" fmla="*/ 11122949 w 12191996"/>
              <a:gd name="connsiteY142" fmla="*/ 6266949 h 6857999"/>
              <a:gd name="connsiteX143" fmla="*/ 11084391 w 12191996"/>
              <a:gd name="connsiteY143" fmla="*/ 6235566 h 6857999"/>
              <a:gd name="connsiteX144" fmla="*/ 11001057 w 12191996"/>
              <a:gd name="connsiteY144" fmla="*/ 6235566 h 6857999"/>
              <a:gd name="connsiteX145" fmla="*/ 10971663 w 12191996"/>
              <a:gd name="connsiteY145" fmla="*/ 6249534 h 6857999"/>
              <a:gd name="connsiteX146" fmla="*/ 10969589 w 12191996"/>
              <a:gd name="connsiteY146" fmla="*/ 6237807 h 6857999"/>
              <a:gd name="connsiteX147" fmla="*/ 10945210 w 12191996"/>
              <a:gd name="connsiteY147" fmla="*/ 6237807 h 6857999"/>
              <a:gd name="connsiteX148" fmla="*/ 10946766 w 12191996"/>
              <a:gd name="connsiteY148" fmla="*/ 6263673 h 6857999"/>
              <a:gd name="connsiteX149" fmla="*/ 10946766 w 12191996"/>
              <a:gd name="connsiteY149" fmla="*/ 6329199 h 6857999"/>
              <a:gd name="connsiteX150" fmla="*/ 10974084 w 12191996"/>
              <a:gd name="connsiteY150" fmla="*/ 6329199 h 6857999"/>
              <a:gd name="connsiteX151" fmla="*/ 10974084 w 12191996"/>
              <a:gd name="connsiteY151" fmla="*/ 6267639 h 6857999"/>
              <a:gd name="connsiteX152" fmla="*/ 10990165 w 12191996"/>
              <a:gd name="connsiteY152" fmla="*/ 6259018 h 6857999"/>
              <a:gd name="connsiteX153" fmla="*/ 11002267 w 12191996"/>
              <a:gd name="connsiteY153" fmla="*/ 6271778 h 6857999"/>
              <a:gd name="connsiteX154" fmla="*/ 11002267 w 12191996"/>
              <a:gd name="connsiteY154" fmla="*/ 6329199 h 6857999"/>
              <a:gd name="connsiteX155" fmla="*/ 11002267 w 12191996"/>
              <a:gd name="connsiteY155" fmla="*/ 6329200 h 6857999"/>
              <a:gd name="connsiteX156" fmla="*/ 11029415 w 12191996"/>
              <a:gd name="connsiteY156" fmla="*/ 6329200 h 6857999"/>
              <a:gd name="connsiteX157" fmla="*/ 11029415 w 12191996"/>
              <a:gd name="connsiteY157" fmla="*/ 6267295 h 6857999"/>
              <a:gd name="connsiteX158" fmla="*/ 11001057 w 12191996"/>
              <a:gd name="connsiteY158" fmla="*/ 6235566 h 6857999"/>
              <a:gd name="connsiteX159" fmla="*/ 10885562 w 12191996"/>
              <a:gd name="connsiteY159" fmla="*/ 6235566 h 6857999"/>
              <a:gd name="connsiteX160" fmla="*/ 10846658 w 12191996"/>
              <a:gd name="connsiteY160" fmla="*/ 6266433 h 6857999"/>
              <a:gd name="connsiteX161" fmla="*/ 10846658 w 12191996"/>
              <a:gd name="connsiteY161" fmla="*/ 6267985 h 6857999"/>
              <a:gd name="connsiteX162" fmla="*/ 10872420 w 12191996"/>
              <a:gd name="connsiteY162" fmla="*/ 6267985 h 6857999"/>
              <a:gd name="connsiteX163" fmla="*/ 10884696 w 12191996"/>
              <a:gd name="connsiteY163" fmla="*/ 6256259 h 6857999"/>
              <a:gd name="connsiteX164" fmla="*/ 10897145 w 12191996"/>
              <a:gd name="connsiteY164" fmla="*/ 6269709 h 6857999"/>
              <a:gd name="connsiteX165" fmla="*/ 10876051 w 12191996"/>
              <a:gd name="connsiteY165" fmla="*/ 6272985 h 6857999"/>
              <a:gd name="connsiteX166" fmla="*/ 10843200 w 12191996"/>
              <a:gd name="connsiteY166" fmla="*/ 6302299 h 6857999"/>
              <a:gd name="connsiteX167" fmla="*/ 10843200 w 12191996"/>
              <a:gd name="connsiteY167" fmla="*/ 6304023 h 6857999"/>
              <a:gd name="connsiteX168" fmla="*/ 10871210 w 12191996"/>
              <a:gd name="connsiteY168" fmla="*/ 6331442 h 6857999"/>
              <a:gd name="connsiteX169" fmla="*/ 10899912 w 12191996"/>
              <a:gd name="connsiteY169" fmla="*/ 6319716 h 6857999"/>
              <a:gd name="connsiteX170" fmla="*/ 10901641 w 12191996"/>
              <a:gd name="connsiteY170" fmla="*/ 6329200 h 6857999"/>
              <a:gd name="connsiteX171" fmla="*/ 10926195 w 12191996"/>
              <a:gd name="connsiteY171" fmla="*/ 6329200 h 6857999"/>
              <a:gd name="connsiteX172" fmla="*/ 10924465 w 12191996"/>
              <a:gd name="connsiteY172" fmla="*/ 6303335 h 6857999"/>
              <a:gd name="connsiteX173" fmla="*/ 10924465 w 12191996"/>
              <a:gd name="connsiteY173" fmla="*/ 6270399 h 6857999"/>
              <a:gd name="connsiteX174" fmla="*/ 10885562 w 12191996"/>
              <a:gd name="connsiteY174" fmla="*/ 6235566 h 6857999"/>
              <a:gd name="connsiteX175" fmla="*/ 11272675 w 12191996"/>
              <a:gd name="connsiteY175" fmla="*/ 6235565 h 6857999"/>
              <a:gd name="connsiteX176" fmla="*/ 11229277 w 12191996"/>
              <a:gd name="connsiteY176" fmla="*/ 6281090 h 6857999"/>
              <a:gd name="connsiteX177" fmla="*/ 11229277 w 12191996"/>
              <a:gd name="connsiteY177" fmla="*/ 6285917 h 6857999"/>
              <a:gd name="connsiteX178" fmla="*/ 11273713 w 12191996"/>
              <a:gd name="connsiteY178" fmla="*/ 6331441 h 6857999"/>
              <a:gd name="connsiteX179" fmla="*/ 11315036 w 12191996"/>
              <a:gd name="connsiteY179" fmla="*/ 6300575 h 6857999"/>
              <a:gd name="connsiteX180" fmla="*/ 11315036 w 12191996"/>
              <a:gd name="connsiteY180" fmla="*/ 6299885 h 6857999"/>
              <a:gd name="connsiteX181" fmla="*/ 11289274 w 12191996"/>
              <a:gd name="connsiteY181" fmla="*/ 6299885 h 6857999"/>
              <a:gd name="connsiteX182" fmla="*/ 11273886 w 12191996"/>
              <a:gd name="connsiteY182" fmla="*/ 6310749 h 6857999"/>
              <a:gd name="connsiteX183" fmla="*/ 11256597 w 12191996"/>
              <a:gd name="connsiteY183" fmla="*/ 6293332 h 6857999"/>
              <a:gd name="connsiteX184" fmla="*/ 11315036 w 12191996"/>
              <a:gd name="connsiteY184" fmla="*/ 6293332 h 6857999"/>
              <a:gd name="connsiteX185" fmla="*/ 11315036 w 12191996"/>
              <a:gd name="connsiteY185" fmla="*/ 6281090 h 6857999"/>
              <a:gd name="connsiteX186" fmla="*/ 11272675 w 12191996"/>
              <a:gd name="connsiteY186" fmla="*/ 6235565 h 6857999"/>
              <a:gd name="connsiteX187" fmla="*/ 10760039 w 12191996"/>
              <a:gd name="connsiteY187" fmla="*/ 6218840 h 6857999"/>
              <a:gd name="connsiteX188" fmla="*/ 10771796 w 12191996"/>
              <a:gd name="connsiteY188" fmla="*/ 6218840 h 6857999"/>
              <a:gd name="connsiteX189" fmla="*/ 10801708 w 12191996"/>
              <a:gd name="connsiteY189" fmla="*/ 6258501 h 6857999"/>
              <a:gd name="connsiteX190" fmla="*/ 10801708 w 12191996"/>
              <a:gd name="connsiteY190" fmla="*/ 6265398 h 6857999"/>
              <a:gd name="connsiteX191" fmla="*/ 10771796 w 12191996"/>
              <a:gd name="connsiteY191" fmla="*/ 6305059 h 6857999"/>
              <a:gd name="connsiteX192" fmla="*/ 10760039 w 12191996"/>
              <a:gd name="connsiteY192" fmla="*/ 6305059 h 6857999"/>
              <a:gd name="connsiteX193" fmla="*/ 10732028 w 12191996"/>
              <a:gd name="connsiteY193" fmla="*/ 6194698 h 6857999"/>
              <a:gd name="connsiteX194" fmla="*/ 10732028 w 12191996"/>
              <a:gd name="connsiteY194" fmla="*/ 6329200 h 6857999"/>
              <a:gd name="connsiteX195" fmla="*/ 10773352 w 12191996"/>
              <a:gd name="connsiteY195" fmla="*/ 6329200 h 6857999"/>
              <a:gd name="connsiteX196" fmla="*/ 10830237 w 12191996"/>
              <a:gd name="connsiteY196" fmla="*/ 6265397 h 6857999"/>
              <a:gd name="connsiteX197" fmla="*/ 10830237 w 12191996"/>
              <a:gd name="connsiteY197" fmla="*/ 6258500 h 6857999"/>
              <a:gd name="connsiteX198" fmla="*/ 10773352 w 12191996"/>
              <a:gd name="connsiteY198" fmla="*/ 6194698 h 6857999"/>
              <a:gd name="connsiteX199" fmla="*/ 11139716 w 12191996"/>
              <a:gd name="connsiteY199" fmla="*/ 6191250 h 6857999"/>
              <a:gd name="connsiteX200" fmla="*/ 11139716 w 12191996"/>
              <a:gd name="connsiteY200" fmla="*/ 6329200 h 6857999"/>
              <a:gd name="connsiteX201" fmla="*/ 11167036 w 12191996"/>
              <a:gd name="connsiteY201" fmla="*/ 6329200 h 6857999"/>
              <a:gd name="connsiteX202" fmla="*/ 11167036 w 12191996"/>
              <a:gd name="connsiteY202" fmla="*/ 6304370 h 6857999"/>
              <a:gd name="connsiteX203" fmla="*/ 11176026 w 12191996"/>
              <a:gd name="connsiteY203" fmla="*/ 6294023 h 6857999"/>
              <a:gd name="connsiteX204" fmla="*/ 11193317 w 12191996"/>
              <a:gd name="connsiteY204" fmla="*/ 6329200 h 6857999"/>
              <a:gd name="connsiteX205" fmla="*/ 11225131 w 12191996"/>
              <a:gd name="connsiteY205" fmla="*/ 6329200 h 6857999"/>
              <a:gd name="connsiteX206" fmla="*/ 11194873 w 12191996"/>
              <a:gd name="connsiteY206" fmla="*/ 6272468 h 6857999"/>
              <a:gd name="connsiteX207" fmla="*/ 11225131 w 12191996"/>
              <a:gd name="connsiteY207" fmla="*/ 6237807 h 6857999"/>
              <a:gd name="connsiteX208" fmla="*/ 11192451 w 12191996"/>
              <a:gd name="connsiteY208" fmla="*/ 6237807 h 6857999"/>
              <a:gd name="connsiteX209" fmla="*/ 11167036 w 12191996"/>
              <a:gd name="connsiteY209" fmla="*/ 6268847 h 6857999"/>
              <a:gd name="connsiteX210" fmla="*/ 11167036 w 12191996"/>
              <a:gd name="connsiteY210" fmla="*/ 6191250 h 6857999"/>
              <a:gd name="connsiteX211" fmla="*/ 0 w 12191996"/>
              <a:gd name="connsiteY211" fmla="*/ 0 h 6857999"/>
              <a:gd name="connsiteX212" fmla="*/ 12191996 w 12191996"/>
              <a:gd name="connsiteY212" fmla="*/ 0 h 6857999"/>
              <a:gd name="connsiteX213" fmla="*/ 12191996 w 12191996"/>
              <a:gd name="connsiteY213" fmla="*/ 2083138 h 6857999"/>
              <a:gd name="connsiteX214" fmla="*/ 6363033 w 12191996"/>
              <a:gd name="connsiteY214" fmla="*/ 2086311 h 6857999"/>
              <a:gd name="connsiteX215" fmla="*/ 7099633 w 12191996"/>
              <a:gd name="connsiteY215" fmla="*/ 4777889 h 6857999"/>
              <a:gd name="connsiteX216" fmla="*/ 12191996 w 12191996"/>
              <a:gd name="connsiteY216" fmla="*/ 4777889 h 6857999"/>
              <a:gd name="connsiteX217" fmla="*/ 12191996 w 12191996"/>
              <a:gd name="connsiteY217" fmla="*/ 6857999 h 6857999"/>
              <a:gd name="connsiteX218" fmla="*/ 0 w 12191996"/>
              <a:gd name="connsiteY218" fmla="*/ 6857999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3138 h 6857999"/>
              <a:gd name="connsiteX223" fmla="*/ 6394783 w 12191996"/>
              <a:gd name="connsiteY223" fmla="*/ 2143461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3138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1981538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83186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144083 w 12191996"/>
              <a:gd name="connsiteY224" fmla="*/ 482233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17564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84773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77471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81916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77471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2191996" h="6857999">
                <a:moveTo>
                  <a:pt x="11298090" y="6446375"/>
                </a:moveTo>
                <a:lnTo>
                  <a:pt x="11298090" y="6463102"/>
                </a:lnTo>
                <a:cubicBezTo>
                  <a:pt x="11295152" y="6466207"/>
                  <a:pt x="11289964" y="6470000"/>
                  <a:pt x="11282183" y="6470000"/>
                </a:cubicBezTo>
                <a:cubicBezTo>
                  <a:pt x="11274229" y="6470000"/>
                  <a:pt x="11271289" y="6465344"/>
                  <a:pt x="11271289" y="6460689"/>
                </a:cubicBezTo>
                <a:lnTo>
                  <a:pt x="11271289" y="6459653"/>
                </a:lnTo>
                <a:cubicBezTo>
                  <a:pt x="11271289" y="6454135"/>
                  <a:pt x="11274057" y="6450169"/>
                  <a:pt x="11282528" y="6448790"/>
                </a:cubicBezTo>
                <a:lnTo>
                  <a:pt x="11298090" y="6446375"/>
                </a:lnTo>
                <a:close/>
                <a:moveTo>
                  <a:pt x="10955046" y="6436698"/>
                </a:moveTo>
                <a:lnTo>
                  <a:pt x="10961735" y="6461042"/>
                </a:lnTo>
                <a:lnTo>
                  <a:pt x="11027735" y="6461042"/>
                </a:lnTo>
                <a:lnTo>
                  <a:pt x="11027735" y="6436698"/>
                </a:lnTo>
                <a:lnTo>
                  <a:pt x="10955046" y="6436698"/>
                </a:lnTo>
                <a:close/>
                <a:moveTo>
                  <a:pt x="11574898" y="6416888"/>
                </a:moveTo>
                <a:cubicBezTo>
                  <a:pt x="11584580" y="6416888"/>
                  <a:pt x="11589422" y="6422406"/>
                  <a:pt x="11590286" y="6434305"/>
                </a:cubicBezTo>
                <a:lnTo>
                  <a:pt x="11559510" y="6434305"/>
                </a:lnTo>
                <a:cubicBezTo>
                  <a:pt x="11560374" y="6422407"/>
                  <a:pt x="11565215" y="6416888"/>
                  <a:pt x="11574898" y="6416888"/>
                </a:cubicBezTo>
                <a:close/>
                <a:moveTo>
                  <a:pt x="11575416" y="6396196"/>
                </a:moveTo>
                <a:cubicBezTo>
                  <a:pt x="11546542" y="6396196"/>
                  <a:pt x="11532018" y="6415338"/>
                  <a:pt x="11532018" y="6441720"/>
                </a:cubicBezTo>
                <a:lnTo>
                  <a:pt x="11532018" y="6446548"/>
                </a:lnTo>
                <a:cubicBezTo>
                  <a:pt x="11532018" y="6472932"/>
                  <a:pt x="11546022" y="6492072"/>
                  <a:pt x="11576454" y="6492072"/>
                </a:cubicBezTo>
                <a:cubicBezTo>
                  <a:pt x="11602907" y="6492072"/>
                  <a:pt x="11617777" y="6478622"/>
                  <a:pt x="11617777" y="6461206"/>
                </a:cubicBezTo>
                <a:lnTo>
                  <a:pt x="11617777" y="6460516"/>
                </a:lnTo>
                <a:lnTo>
                  <a:pt x="11592015" y="6460516"/>
                </a:lnTo>
                <a:cubicBezTo>
                  <a:pt x="11592015" y="6466034"/>
                  <a:pt x="11586136" y="6471380"/>
                  <a:pt x="11576627" y="6471380"/>
                </a:cubicBezTo>
                <a:cubicBezTo>
                  <a:pt x="11566426" y="6471380"/>
                  <a:pt x="11560374" y="6466724"/>
                  <a:pt x="11559337" y="6453963"/>
                </a:cubicBezTo>
                <a:lnTo>
                  <a:pt x="11617777" y="6453963"/>
                </a:lnTo>
                <a:lnTo>
                  <a:pt x="11617777" y="6441720"/>
                </a:lnTo>
                <a:cubicBezTo>
                  <a:pt x="11617777" y="6415337"/>
                  <a:pt x="11604464" y="6396196"/>
                  <a:pt x="11575416" y="6396196"/>
                </a:cubicBezTo>
                <a:close/>
                <a:moveTo>
                  <a:pt x="11477728" y="6396196"/>
                </a:moveTo>
                <a:cubicBezTo>
                  <a:pt x="11455943" y="6396196"/>
                  <a:pt x="11439171" y="6404991"/>
                  <a:pt x="11439171" y="6426028"/>
                </a:cubicBezTo>
                <a:lnTo>
                  <a:pt x="11439171" y="6427580"/>
                </a:lnTo>
                <a:cubicBezTo>
                  <a:pt x="11439171" y="6444824"/>
                  <a:pt x="11450411" y="6451204"/>
                  <a:pt x="11476345" y="6453272"/>
                </a:cubicBezTo>
                <a:cubicBezTo>
                  <a:pt x="11487065" y="6454135"/>
                  <a:pt x="11490005" y="6456722"/>
                  <a:pt x="11490005" y="6462412"/>
                </a:cubicBezTo>
                <a:cubicBezTo>
                  <a:pt x="11490005" y="6467586"/>
                  <a:pt x="11486547" y="6471380"/>
                  <a:pt x="11477729" y="6471380"/>
                </a:cubicBezTo>
                <a:cubicBezTo>
                  <a:pt x="11468566" y="6471380"/>
                  <a:pt x="11465280" y="6466897"/>
                  <a:pt x="11465280" y="6460861"/>
                </a:cubicBezTo>
                <a:lnTo>
                  <a:pt x="11438134" y="6460861"/>
                </a:lnTo>
                <a:lnTo>
                  <a:pt x="11438134" y="6461724"/>
                </a:lnTo>
                <a:cubicBezTo>
                  <a:pt x="11438134" y="6479485"/>
                  <a:pt x="11450928" y="6492073"/>
                  <a:pt x="11477728" y="6492073"/>
                </a:cubicBezTo>
                <a:cubicBezTo>
                  <a:pt x="11504182" y="6492073"/>
                  <a:pt x="11517496" y="6480347"/>
                  <a:pt x="11517496" y="6461379"/>
                </a:cubicBezTo>
                <a:lnTo>
                  <a:pt x="11517496" y="6459827"/>
                </a:lnTo>
                <a:cubicBezTo>
                  <a:pt x="11517496" y="6440515"/>
                  <a:pt x="11502281" y="6435858"/>
                  <a:pt x="11479284" y="6433961"/>
                </a:cubicBezTo>
                <a:cubicBezTo>
                  <a:pt x="11468738" y="6433099"/>
                  <a:pt x="11466144" y="6430684"/>
                  <a:pt x="11466144" y="6425166"/>
                </a:cubicBezTo>
                <a:cubicBezTo>
                  <a:pt x="11466144" y="6420165"/>
                  <a:pt x="11470120" y="6416889"/>
                  <a:pt x="11477728" y="6416889"/>
                </a:cubicBezTo>
                <a:cubicBezTo>
                  <a:pt x="11486028" y="6416889"/>
                  <a:pt x="11489485" y="6421200"/>
                  <a:pt x="11489485" y="6428442"/>
                </a:cubicBezTo>
                <a:lnTo>
                  <a:pt x="11516286" y="6428442"/>
                </a:lnTo>
                <a:lnTo>
                  <a:pt x="11516286" y="6427580"/>
                </a:lnTo>
                <a:cubicBezTo>
                  <a:pt x="11516286" y="6407922"/>
                  <a:pt x="11504701" y="6396196"/>
                  <a:pt x="11477728" y="6396196"/>
                </a:cubicBezTo>
                <a:close/>
                <a:moveTo>
                  <a:pt x="11382982" y="6396196"/>
                </a:moveTo>
                <a:cubicBezTo>
                  <a:pt x="11361196" y="6396196"/>
                  <a:pt x="11344425" y="6404991"/>
                  <a:pt x="11344425" y="6426028"/>
                </a:cubicBezTo>
                <a:lnTo>
                  <a:pt x="11344425" y="6427580"/>
                </a:lnTo>
                <a:cubicBezTo>
                  <a:pt x="11344425" y="6444824"/>
                  <a:pt x="11355665" y="6451204"/>
                  <a:pt x="11381599" y="6453272"/>
                </a:cubicBezTo>
                <a:cubicBezTo>
                  <a:pt x="11392319" y="6454135"/>
                  <a:pt x="11395259" y="6456722"/>
                  <a:pt x="11395259" y="6462412"/>
                </a:cubicBezTo>
                <a:cubicBezTo>
                  <a:pt x="11395259" y="6467586"/>
                  <a:pt x="11391800" y="6471380"/>
                  <a:pt x="11382982" y="6471380"/>
                </a:cubicBezTo>
                <a:cubicBezTo>
                  <a:pt x="11373819" y="6471380"/>
                  <a:pt x="11370533" y="6466897"/>
                  <a:pt x="11370533" y="6460861"/>
                </a:cubicBezTo>
                <a:lnTo>
                  <a:pt x="11343387" y="6460861"/>
                </a:lnTo>
                <a:lnTo>
                  <a:pt x="11343387" y="6461724"/>
                </a:lnTo>
                <a:cubicBezTo>
                  <a:pt x="11343387" y="6479485"/>
                  <a:pt x="11356181" y="6492073"/>
                  <a:pt x="11382981" y="6492073"/>
                </a:cubicBezTo>
                <a:cubicBezTo>
                  <a:pt x="11409435" y="6492073"/>
                  <a:pt x="11422749" y="6480347"/>
                  <a:pt x="11422749" y="6461379"/>
                </a:cubicBezTo>
                <a:lnTo>
                  <a:pt x="11422749" y="6459827"/>
                </a:lnTo>
                <a:cubicBezTo>
                  <a:pt x="11422749" y="6440515"/>
                  <a:pt x="11407534" y="6435858"/>
                  <a:pt x="11384537" y="6433961"/>
                </a:cubicBezTo>
                <a:cubicBezTo>
                  <a:pt x="11373990" y="6433099"/>
                  <a:pt x="11371397" y="6430684"/>
                  <a:pt x="11371397" y="6425166"/>
                </a:cubicBezTo>
                <a:cubicBezTo>
                  <a:pt x="11371397" y="6420165"/>
                  <a:pt x="11375374" y="6416889"/>
                  <a:pt x="11382981" y="6416889"/>
                </a:cubicBezTo>
                <a:cubicBezTo>
                  <a:pt x="11391281" y="6416889"/>
                  <a:pt x="11394739" y="6421200"/>
                  <a:pt x="11394739" y="6428442"/>
                </a:cubicBezTo>
                <a:lnTo>
                  <a:pt x="11421540" y="6428442"/>
                </a:lnTo>
                <a:lnTo>
                  <a:pt x="11421540" y="6427580"/>
                </a:lnTo>
                <a:cubicBezTo>
                  <a:pt x="11421540" y="6407922"/>
                  <a:pt x="11409954" y="6396196"/>
                  <a:pt x="11382982" y="6396196"/>
                </a:cubicBezTo>
                <a:close/>
                <a:moveTo>
                  <a:pt x="11286506" y="6396196"/>
                </a:moveTo>
                <a:cubicBezTo>
                  <a:pt x="11256248" y="6396196"/>
                  <a:pt x="11247603" y="6411199"/>
                  <a:pt x="11247603" y="6427064"/>
                </a:cubicBezTo>
                <a:lnTo>
                  <a:pt x="11247603" y="6428615"/>
                </a:lnTo>
                <a:lnTo>
                  <a:pt x="11273365" y="6428615"/>
                </a:lnTo>
                <a:cubicBezTo>
                  <a:pt x="11273365" y="6422580"/>
                  <a:pt x="11275786" y="6416889"/>
                  <a:pt x="11285640" y="6416889"/>
                </a:cubicBezTo>
                <a:cubicBezTo>
                  <a:pt x="11294978" y="6416889"/>
                  <a:pt x="11297917" y="6421373"/>
                  <a:pt x="11298090" y="6430340"/>
                </a:cubicBezTo>
                <a:lnTo>
                  <a:pt x="11276996" y="6433616"/>
                </a:lnTo>
                <a:cubicBezTo>
                  <a:pt x="11257804" y="6436546"/>
                  <a:pt x="11244145" y="6443099"/>
                  <a:pt x="11244145" y="6462930"/>
                </a:cubicBezTo>
                <a:lnTo>
                  <a:pt x="11244145" y="6464653"/>
                </a:lnTo>
                <a:cubicBezTo>
                  <a:pt x="11244145" y="6479311"/>
                  <a:pt x="11251579" y="6492072"/>
                  <a:pt x="11272155" y="6492072"/>
                </a:cubicBezTo>
                <a:cubicBezTo>
                  <a:pt x="11284950" y="6492072"/>
                  <a:pt x="11294459" y="6487243"/>
                  <a:pt x="11300857" y="6480346"/>
                </a:cubicBezTo>
                <a:lnTo>
                  <a:pt x="11302586" y="6489830"/>
                </a:lnTo>
                <a:lnTo>
                  <a:pt x="11327139" y="6489830"/>
                </a:lnTo>
                <a:lnTo>
                  <a:pt x="11325410" y="6463964"/>
                </a:lnTo>
                <a:lnTo>
                  <a:pt x="11325410" y="6431029"/>
                </a:lnTo>
                <a:cubicBezTo>
                  <a:pt x="11325410" y="6408957"/>
                  <a:pt x="11316418" y="6396196"/>
                  <a:pt x="11286506" y="6396196"/>
                </a:cubicBezTo>
                <a:close/>
                <a:moveTo>
                  <a:pt x="11681404" y="6396194"/>
                </a:moveTo>
                <a:cubicBezTo>
                  <a:pt x="11670685" y="6396194"/>
                  <a:pt x="11662386" y="6401540"/>
                  <a:pt x="11657025" y="6409127"/>
                </a:cubicBezTo>
                <a:lnTo>
                  <a:pt x="11655123" y="6398436"/>
                </a:lnTo>
                <a:lnTo>
                  <a:pt x="11630743" y="6398436"/>
                </a:lnTo>
                <a:cubicBezTo>
                  <a:pt x="11631261" y="6407058"/>
                  <a:pt x="11631780" y="6415680"/>
                  <a:pt x="11632298" y="6424302"/>
                </a:cubicBezTo>
                <a:lnTo>
                  <a:pt x="11632298" y="6489829"/>
                </a:lnTo>
                <a:lnTo>
                  <a:pt x="11659618" y="6489829"/>
                </a:lnTo>
                <a:lnTo>
                  <a:pt x="11659618" y="6430510"/>
                </a:lnTo>
                <a:cubicBezTo>
                  <a:pt x="11662038" y="6427063"/>
                  <a:pt x="11668263" y="6422579"/>
                  <a:pt x="11679328" y="6422579"/>
                </a:cubicBezTo>
                <a:lnTo>
                  <a:pt x="11683996" y="6422579"/>
                </a:lnTo>
                <a:lnTo>
                  <a:pt x="11683996" y="6396369"/>
                </a:lnTo>
                <a:cubicBezTo>
                  <a:pt x="11683305" y="6396195"/>
                  <a:pt x="11682267" y="6396195"/>
                  <a:pt x="11681404" y="6396194"/>
                </a:cubicBezTo>
                <a:close/>
                <a:moveTo>
                  <a:pt x="10885477" y="6387229"/>
                </a:moveTo>
                <a:lnTo>
                  <a:pt x="10896542" y="6436718"/>
                </a:lnTo>
                <a:lnTo>
                  <a:pt x="10874411" y="6436718"/>
                </a:lnTo>
                <a:lnTo>
                  <a:pt x="10885477" y="6387229"/>
                </a:lnTo>
                <a:close/>
                <a:moveTo>
                  <a:pt x="11137813" y="6355327"/>
                </a:moveTo>
                <a:lnTo>
                  <a:pt x="11137813" y="6489830"/>
                </a:lnTo>
                <a:lnTo>
                  <a:pt x="11165823" y="6489830"/>
                </a:lnTo>
                <a:lnTo>
                  <a:pt x="11165823" y="6451031"/>
                </a:lnTo>
                <a:lnTo>
                  <a:pt x="11177234" y="6434821"/>
                </a:lnTo>
                <a:lnTo>
                  <a:pt x="11201786" y="6489830"/>
                </a:lnTo>
                <a:lnTo>
                  <a:pt x="11232910" y="6489830"/>
                </a:lnTo>
                <a:lnTo>
                  <a:pt x="11195043" y="6409300"/>
                </a:lnTo>
                <a:lnTo>
                  <a:pt x="11232910" y="6355327"/>
                </a:lnTo>
                <a:lnTo>
                  <a:pt x="11199020" y="6355327"/>
                </a:lnTo>
                <a:lnTo>
                  <a:pt x="11165823" y="6408093"/>
                </a:lnTo>
                <a:lnTo>
                  <a:pt x="11165823" y="6355327"/>
                </a:lnTo>
                <a:lnTo>
                  <a:pt x="11137813" y="6355327"/>
                </a:lnTo>
                <a:close/>
                <a:moveTo>
                  <a:pt x="10866285" y="6354983"/>
                </a:moveTo>
                <a:lnTo>
                  <a:pt x="10832569" y="6489830"/>
                </a:lnTo>
                <a:lnTo>
                  <a:pt x="10862654" y="6489830"/>
                </a:lnTo>
                <a:lnTo>
                  <a:pt x="10869051" y="6460860"/>
                </a:lnTo>
                <a:lnTo>
                  <a:pt x="10902076" y="6460860"/>
                </a:lnTo>
                <a:lnTo>
                  <a:pt x="10908647" y="6489830"/>
                </a:lnTo>
                <a:lnTo>
                  <a:pt x="10938558" y="6489830"/>
                </a:lnTo>
                <a:lnTo>
                  <a:pt x="10904842" y="6354983"/>
                </a:lnTo>
                <a:lnTo>
                  <a:pt x="10866285" y="6354983"/>
                </a:lnTo>
                <a:close/>
                <a:moveTo>
                  <a:pt x="10897146" y="6285745"/>
                </a:moveTo>
                <a:lnTo>
                  <a:pt x="10897146" y="6302472"/>
                </a:lnTo>
                <a:cubicBezTo>
                  <a:pt x="10894206" y="6305576"/>
                  <a:pt x="10889019" y="6309370"/>
                  <a:pt x="10881238" y="6309371"/>
                </a:cubicBezTo>
                <a:cubicBezTo>
                  <a:pt x="10873284" y="6309371"/>
                  <a:pt x="10870345" y="6304714"/>
                  <a:pt x="10870345" y="6300059"/>
                </a:cubicBezTo>
                <a:lnTo>
                  <a:pt x="10870345" y="6299024"/>
                </a:lnTo>
                <a:cubicBezTo>
                  <a:pt x="10870345" y="6293506"/>
                  <a:pt x="10873112" y="6289539"/>
                  <a:pt x="10881584" y="6288161"/>
                </a:cubicBezTo>
                <a:lnTo>
                  <a:pt x="10897146" y="6285745"/>
                </a:lnTo>
                <a:close/>
                <a:moveTo>
                  <a:pt x="11272157" y="6256258"/>
                </a:moveTo>
                <a:cubicBezTo>
                  <a:pt x="11281839" y="6256258"/>
                  <a:pt x="11286681" y="6261776"/>
                  <a:pt x="11287545" y="6273674"/>
                </a:cubicBezTo>
                <a:lnTo>
                  <a:pt x="11256769" y="6273674"/>
                </a:lnTo>
                <a:cubicBezTo>
                  <a:pt x="11257633" y="6261776"/>
                  <a:pt x="11262475" y="6256258"/>
                  <a:pt x="11272157" y="6256258"/>
                </a:cubicBezTo>
                <a:close/>
                <a:moveTo>
                  <a:pt x="11084391" y="6235566"/>
                </a:moveTo>
                <a:cubicBezTo>
                  <a:pt x="11062605" y="6235566"/>
                  <a:pt x="11045834" y="6244360"/>
                  <a:pt x="11045834" y="6265398"/>
                </a:cubicBezTo>
                <a:lnTo>
                  <a:pt x="11045834" y="6266949"/>
                </a:lnTo>
                <a:cubicBezTo>
                  <a:pt x="11045834" y="6284194"/>
                  <a:pt x="11057073" y="6290574"/>
                  <a:pt x="11083008" y="6292642"/>
                </a:cubicBezTo>
                <a:cubicBezTo>
                  <a:pt x="11093727" y="6293505"/>
                  <a:pt x="11096667" y="6296091"/>
                  <a:pt x="11096667" y="6301782"/>
                </a:cubicBezTo>
                <a:cubicBezTo>
                  <a:pt x="11096667" y="6306955"/>
                  <a:pt x="11093208" y="6310750"/>
                  <a:pt x="11084392" y="6310750"/>
                </a:cubicBezTo>
                <a:cubicBezTo>
                  <a:pt x="11075229" y="6310750"/>
                  <a:pt x="11071943" y="6306266"/>
                  <a:pt x="11071943" y="6300230"/>
                </a:cubicBezTo>
                <a:lnTo>
                  <a:pt x="11044797" y="6300230"/>
                </a:lnTo>
                <a:lnTo>
                  <a:pt x="11044797" y="6301093"/>
                </a:lnTo>
                <a:cubicBezTo>
                  <a:pt x="11044797" y="6318855"/>
                  <a:pt x="11057592" y="6331443"/>
                  <a:pt x="11084392" y="6331443"/>
                </a:cubicBezTo>
                <a:cubicBezTo>
                  <a:pt x="11110846" y="6331443"/>
                  <a:pt x="11124160" y="6319717"/>
                  <a:pt x="11124160" y="6300749"/>
                </a:cubicBezTo>
                <a:lnTo>
                  <a:pt x="11124160" y="6299197"/>
                </a:lnTo>
                <a:cubicBezTo>
                  <a:pt x="11124160" y="6279884"/>
                  <a:pt x="11108944" y="6275227"/>
                  <a:pt x="11085948" y="6273331"/>
                </a:cubicBezTo>
                <a:cubicBezTo>
                  <a:pt x="11075401" y="6272468"/>
                  <a:pt x="11072808" y="6270054"/>
                  <a:pt x="11072808" y="6264536"/>
                </a:cubicBezTo>
                <a:cubicBezTo>
                  <a:pt x="11072808" y="6259535"/>
                  <a:pt x="11076784" y="6256259"/>
                  <a:pt x="11084392" y="6256259"/>
                </a:cubicBezTo>
                <a:cubicBezTo>
                  <a:pt x="11092692" y="6256259"/>
                  <a:pt x="11096149" y="6260570"/>
                  <a:pt x="11096149" y="6267812"/>
                </a:cubicBezTo>
                <a:lnTo>
                  <a:pt x="11122949" y="6267812"/>
                </a:lnTo>
                <a:lnTo>
                  <a:pt x="11122949" y="6266949"/>
                </a:lnTo>
                <a:cubicBezTo>
                  <a:pt x="11122949" y="6247292"/>
                  <a:pt x="11111363" y="6235566"/>
                  <a:pt x="11084391" y="6235566"/>
                </a:cubicBezTo>
                <a:close/>
                <a:moveTo>
                  <a:pt x="11001057" y="6235566"/>
                </a:moveTo>
                <a:cubicBezTo>
                  <a:pt x="10986879" y="6235566"/>
                  <a:pt x="10977369" y="6241428"/>
                  <a:pt x="10971663" y="6249534"/>
                </a:cubicBezTo>
                <a:lnTo>
                  <a:pt x="10969589" y="6237807"/>
                </a:lnTo>
                <a:lnTo>
                  <a:pt x="10945210" y="6237807"/>
                </a:lnTo>
                <a:cubicBezTo>
                  <a:pt x="10945729" y="6246429"/>
                  <a:pt x="10946247" y="6255051"/>
                  <a:pt x="10946766" y="6263673"/>
                </a:cubicBezTo>
                <a:lnTo>
                  <a:pt x="10946766" y="6329199"/>
                </a:lnTo>
                <a:lnTo>
                  <a:pt x="10974084" y="6329199"/>
                </a:lnTo>
                <a:lnTo>
                  <a:pt x="10974084" y="6267639"/>
                </a:lnTo>
                <a:cubicBezTo>
                  <a:pt x="10976159" y="6264363"/>
                  <a:pt x="10981519" y="6259018"/>
                  <a:pt x="10990165" y="6259018"/>
                </a:cubicBezTo>
                <a:cubicBezTo>
                  <a:pt x="10999501" y="6259018"/>
                  <a:pt x="11002267" y="6265225"/>
                  <a:pt x="11002267" y="6271778"/>
                </a:cubicBezTo>
                <a:lnTo>
                  <a:pt x="11002267" y="6329199"/>
                </a:lnTo>
                <a:lnTo>
                  <a:pt x="11002267" y="6329200"/>
                </a:lnTo>
                <a:lnTo>
                  <a:pt x="11029415" y="6329200"/>
                </a:lnTo>
                <a:lnTo>
                  <a:pt x="11029415" y="6267295"/>
                </a:lnTo>
                <a:cubicBezTo>
                  <a:pt x="11029415" y="6250741"/>
                  <a:pt x="11021806" y="6235566"/>
                  <a:pt x="11001057" y="6235566"/>
                </a:cubicBezTo>
                <a:close/>
                <a:moveTo>
                  <a:pt x="10885562" y="6235566"/>
                </a:moveTo>
                <a:cubicBezTo>
                  <a:pt x="10855303" y="6235566"/>
                  <a:pt x="10846658" y="6250568"/>
                  <a:pt x="10846658" y="6266433"/>
                </a:cubicBezTo>
                <a:lnTo>
                  <a:pt x="10846658" y="6267985"/>
                </a:lnTo>
                <a:lnTo>
                  <a:pt x="10872420" y="6267985"/>
                </a:lnTo>
                <a:cubicBezTo>
                  <a:pt x="10872420" y="6261949"/>
                  <a:pt x="10874842" y="6256259"/>
                  <a:pt x="10884696" y="6256259"/>
                </a:cubicBezTo>
                <a:cubicBezTo>
                  <a:pt x="10894032" y="6256259"/>
                  <a:pt x="10896972" y="6260742"/>
                  <a:pt x="10897145" y="6269709"/>
                </a:cubicBezTo>
                <a:lnTo>
                  <a:pt x="10876051" y="6272985"/>
                </a:lnTo>
                <a:cubicBezTo>
                  <a:pt x="10856859" y="6275916"/>
                  <a:pt x="10843200" y="6282469"/>
                  <a:pt x="10843200" y="6302299"/>
                </a:cubicBezTo>
                <a:lnTo>
                  <a:pt x="10843200" y="6304023"/>
                </a:lnTo>
                <a:cubicBezTo>
                  <a:pt x="10843200" y="6318681"/>
                  <a:pt x="10850634" y="6331442"/>
                  <a:pt x="10871210" y="6331442"/>
                </a:cubicBezTo>
                <a:cubicBezTo>
                  <a:pt x="10884004" y="6331442"/>
                  <a:pt x="10893514" y="6326613"/>
                  <a:pt x="10899912" y="6319716"/>
                </a:cubicBezTo>
                <a:lnTo>
                  <a:pt x="10901641" y="6329200"/>
                </a:lnTo>
                <a:lnTo>
                  <a:pt x="10926195" y="6329200"/>
                </a:lnTo>
                <a:lnTo>
                  <a:pt x="10924465" y="6303335"/>
                </a:lnTo>
                <a:lnTo>
                  <a:pt x="10924465" y="6270399"/>
                </a:lnTo>
                <a:cubicBezTo>
                  <a:pt x="10924465" y="6248327"/>
                  <a:pt x="10915473" y="6235566"/>
                  <a:pt x="10885562" y="6235566"/>
                </a:cubicBezTo>
                <a:close/>
                <a:moveTo>
                  <a:pt x="11272675" y="6235565"/>
                </a:moveTo>
                <a:cubicBezTo>
                  <a:pt x="11243801" y="6235565"/>
                  <a:pt x="11229277" y="6254707"/>
                  <a:pt x="11229277" y="6281090"/>
                </a:cubicBezTo>
                <a:lnTo>
                  <a:pt x="11229277" y="6285917"/>
                </a:lnTo>
                <a:cubicBezTo>
                  <a:pt x="11229277" y="6312300"/>
                  <a:pt x="11243281" y="6331441"/>
                  <a:pt x="11273713" y="6331441"/>
                </a:cubicBezTo>
                <a:cubicBezTo>
                  <a:pt x="11300167" y="6331441"/>
                  <a:pt x="11315036" y="6317991"/>
                  <a:pt x="11315036" y="6300575"/>
                </a:cubicBezTo>
                <a:lnTo>
                  <a:pt x="11315036" y="6299885"/>
                </a:lnTo>
                <a:lnTo>
                  <a:pt x="11289274" y="6299885"/>
                </a:lnTo>
                <a:cubicBezTo>
                  <a:pt x="11289274" y="6305403"/>
                  <a:pt x="11283395" y="6310749"/>
                  <a:pt x="11273886" y="6310749"/>
                </a:cubicBezTo>
                <a:cubicBezTo>
                  <a:pt x="11263686" y="6310749"/>
                  <a:pt x="11257633" y="6306093"/>
                  <a:pt x="11256597" y="6293332"/>
                </a:cubicBezTo>
                <a:lnTo>
                  <a:pt x="11315036" y="6293332"/>
                </a:lnTo>
                <a:lnTo>
                  <a:pt x="11315036" y="6281090"/>
                </a:lnTo>
                <a:cubicBezTo>
                  <a:pt x="11315036" y="6254706"/>
                  <a:pt x="11301723" y="6235565"/>
                  <a:pt x="11272675" y="6235565"/>
                </a:cubicBezTo>
                <a:close/>
                <a:moveTo>
                  <a:pt x="10760039" y="6218840"/>
                </a:moveTo>
                <a:lnTo>
                  <a:pt x="10771796" y="6218840"/>
                </a:lnTo>
                <a:cubicBezTo>
                  <a:pt x="10795138" y="6218840"/>
                  <a:pt x="10801708" y="6231600"/>
                  <a:pt x="10801708" y="6258501"/>
                </a:cubicBezTo>
                <a:lnTo>
                  <a:pt x="10801708" y="6265398"/>
                </a:lnTo>
                <a:cubicBezTo>
                  <a:pt x="10801708" y="6292299"/>
                  <a:pt x="10795138" y="6305059"/>
                  <a:pt x="10771796" y="6305059"/>
                </a:cubicBezTo>
                <a:lnTo>
                  <a:pt x="10760039" y="6305059"/>
                </a:lnTo>
                <a:lnTo>
                  <a:pt x="10760039" y="6218840"/>
                </a:lnTo>
                <a:close/>
                <a:moveTo>
                  <a:pt x="10732028" y="6194698"/>
                </a:moveTo>
                <a:lnTo>
                  <a:pt x="10732028" y="6329200"/>
                </a:lnTo>
                <a:lnTo>
                  <a:pt x="10773352" y="6329200"/>
                </a:lnTo>
                <a:cubicBezTo>
                  <a:pt x="10813466" y="6329200"/>
                  <a:pt x="10830237" y="6311956"/>
                  <a:pt x="10830237" y="6265397"/>
                </a:cubicBezTo>
                <a:lnTo>
                  <a:pt x="10830237" y="6258500"/>
                </a:lnTo>
                <a:cubicBezTo>
                  <a:pt x="10830237" y="6211942"/>
                  <a:pt x="10813465" y="6194698"/>
                  <a:pt x="10773352" y="6194698"/>
                </a:cubicBezTo>
                <a:lnTo>
                  <a:pt x="10732028" y="6194698"/>
                </a:lnTo>
                <a:close/>
                <a:moveTo>
                  <a:pt x="11139716" y="6191250"/>
                </a:moveTo>
                <a:lnTo>
                  <a:pt x="11139716" y="6329200"/>
                </a:lnTo>
                <a:lnTo>
                  <a:pt x="11167036" y="6329200"/>
                </a:lnTo>
                <a:lnTo>
                  <a:pt x="11167036" y="6304370"/>
                </a:lnTo>
                <a:lnTo>
                  <a:pt x="11176026" y="6294023"/>
                </a:lnTo>
                <a:lnTo>
                  <a:pt x="11193317" y="6329200"/>
                </a:lnTo>
                <a:lnTo>
                  <a:pt x="11225131" y="6329200"/>
                </a:lnTo>
                <a:lnTo>
                  <a:pt x="11194873" y="6272468"/>
                </a:lnTo>
                <a:lnTo>
                  <a:pt x="11225131" y="6237807"/>
                </a:lnTo>
                <a:lnTo>
                  <a:pt x="11192451" y="6237807"/>
                </a:lnTo>
                <a:lnTo>
                  <a:pt x="11167036" y="6268847"/>
                </a:lnTo>
                <a:lnTo>
                  <a:pt x="11167036" y="6191250"/>
                </a:lnTo>
                <a:lnTo>
                  <a:pt x="11139716" y="6191250"/>
                </a:ln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2086313"/>
                </a:lnTo>
                <a:lnTo>
                  <a:pt x="6363033" y="2089486"/>
                </a:lnTo>
                <a:lnTo>
                  <a:pt x="7099633" y="4774714"/>
                </a:lnTo>
                <a:lnTo>
                  <a:pt x="12191996" y="4774714"/>
                </a:lnTo>
                <a:lnTo>
                  <a:pt x="121919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9" name="Rektangel 3">
            <a:extLst>
              <a:ext uri="{FF2B5EF4-FFF2-40B4-BE49-F238E27FC236}">
                <a16:creationId xmlns:a16="http://schemas.microsoft.com/office/drawing/2014/main" id="{30FC8D36-DB4D-A840-A416-D014F1494227}"/>
              </a:ext>
            </a:extLst>
          </p:cNvPr>
          <p:cNvSpPr/>
          <p:nvPr userDrawn="1"/>
        </p:nvSpPr>
        <p:spPr>
          <a:xfrm flipH="1" flipV="1">
            <a:off x="6432886" y="2083136"/>
            <a:ext cx="5762625" cy="2694755"/>
          </a:xfrm>
          <a:custGeom>
            <a:avLst/>
            <a:gdLst>
              <a:gd name="connsiteX0" fmla="*/ 0 w 5273675"/>
              <a:gd name="connsiteY0" fmla="*/ 0 h 2694755"/>
              <a:gd name="connsiteX1" fmla="*/ 5273675 w 5273675"/>
              <a:gd name="connsiteY1" fmla="*/ 0 h 2694755"/>
              <a:gd name="connsiteX2" fmla="*/ 5273675 w 5273675"/>
              <a:gd name="connsiteY2" fmla="*/ 2694755 h 2694755"/>
              <a:gd name="connsiteX3" fmla="*/ 0 w 5273675"/>
              <a:gd name="connsiteY3" fmla="*/ 2694755 h 2694755"/>
              <a:gd name="connsiteX4" fmla="*/ 0 w 5273675"/>
              <a:gd name="connsiteY4" fmla="*/ 0 h 2694755"/>
              <a:gd name="connsiteX0" fmla="*/ 0 w 6013450"/>
              <a:gd name="connsiteY0" fmla="*/ 0 h 2694755"/>
              <a:gd name="connsiteX1" fmla="*/ 5273675 w 6013450"/>
              <a:gd name="connsiteY1" fmla="*/ 0 h 2694755"/>
              <a:gd name="connsiteX2" fmla="*/ 6013450 w 6013450"/>
              <a:gd name="connsiteY2" fmla="*/ 2691580 h 2694755"/>
              <a:gd name="connsiteX3" fmla="*/ 0 w 6013450"/>
              <a:gd name="connsiteY3" fmla="*/ 2694755 h 2694755"/>
              <a:gd name="connsiteX4" fmla="*/ 0 w 6013450"/>
              <a:gd name="connsiteY4" fmla="*/ 0 h 2694755"/>
              <a:gd name="connsiteX0" fmla="*/ 0 w 6013450"/>
              <a:gd name="connsiteY0" fmla="*/ 0 h 2694755"/>
              <a:gd name="connsiteX1" fmla="*/ 5273675 w 6013450"/>
              <a:gd name="connsiteY1" fmla="*/ 0 h 2694755"/>
              <a:gd name="connsiteX2" fmla="*/ 6013450 w 6013450"/>
              <a:gd name="connsiteY2" fmla="*/ 2691580 h 2694755"/>
              <a:gd name="connsiteX3" fmla="*/ 250825 w 6013450"/>
              <a:gd name="connsiteY3" fmla="*/ 2694755 h 2694755"/>
              <a:gd name="connsiteX4" fmla="*/ 0 w 6013450"/>
              <a:gd name="connsiteY4" fmla="*/ 0 h 2694755"/>
              <a:gd name="connsiteX0" fmla="*/ 0 w 5762625"/>
              <a:gd name="connsiteY0" fmla="*/ 0 h 2694755"/>
              <a:gd name="connsiteX1" fmla="*/ 5022850 w 5762625"/>
              <a:gd name="connsiteY1" fmla="*/ 0 h 2694755"/>
              <a:gd name="connsiteX2" fmla="*/ 5762625 w 5762625"/>
              <a:gd name="connsiteY2" fmla="*/ 2691580 h 2694755"/>
              <a:gd name="connsiteX3" fmla="*/ 0 w 5762625"/>
              <a:gd name="connsiteY3" fmla="*/ 2694755 h 2694755"/>
              <a:gd name="connsiteX4" fmla="*/ 0 w 5762625"/>
              <a:gd name="connsiteY4" fmla="*/ 0 h 269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2625" h="2694755">
                <a:moveTo>
                  <a:pt x="0" y="0"/>
                </a:moveTo>
                <a:lnTo>
                  <a:pt x="5022850" y="0"/>
                </a:lnTo>
                <a:lnTo>
                  <a:pt x="5762625" y="2691580"/>
                </a:lnTo>
                <a:lnTo>
                  <a:pt x="0" y="269475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4D35C4C9-D90F-B440-A975-B63128AE530E}"/>
              </a:ext>
            </a:extLst>
          </p:cNvPr>
          <p:cNvSpPr/>
          <p:nvPr userDrawn="1"/>
        </p:nvSpPr>
        <p:spPr>
          <a:xfrm flipH="1" flipV="1">
            <a:off x="6356395" y="2083136"/>
            <a:ext cx="822323" cy="2694754"/>
          </a:xfrm>
          <a:custGeom>
            <a:avLst/>
            <a:gdLst>
              <a:gd name="connsiteX0" fmla="*/ 0 w 82548"/>
              <a:gd name="connsiteY0" fmla="*/ 0 h 2694754"/>
              <a:gd name="connsiteX1" fmla="*/ 82548 w 82548"/>
              <a:gd name="connsiteY1" fmla="*/ 0 h 2694754"/>
              <a:gd name="connsiteX2" fmla="*/ 82548 w 82548"/>
              <a:gd name="connsiteY2" fmla="*/ 2694754 h 2694754"/>
              <a:gd name="connsiteX3" fmla="*/ 0 w 82548"/>
              <a:gd name="connsiteY3" fmla="*/ 2694754 h 2694754"/>
              <a:gd name="connsiteX4" fmla="*/ 0 w 82548"/>
              <a:gd name="connsiteY4" fmla="*/ 0 h 2694754"/>
              <a:gd name="connsiteX0" fmla="*/ 0 w 822323"/>
              <a:gd name="connsiteY0" fmla="*/ 0 h 2694754"/>
              <a:gd name="connsiteX1" fmla="*/ 822323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5079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11200 w 822323"/>
              <a:gd name="connsiteY3" fmla="*/ 25931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1579"/>
              <a:gd name="connsiteX1" fmla="*/ 82548 w 822323"/>
              <a:gd name="connsiteY1" fmla="*/ 0 h 2691579"/>
              <a:gd name="connsiteX2" fmla="*/ 822323 w 822323"/>
              <a:gd name="connsiteY2" fmla="*/ 2688404 h 2691579"/>
              <a:gd name="connsiteX3" fmla="*/ 739775 w 822323"/>
              <a:gd name="connsiteY3" fmla="*/ 2691579 h 2691579"/>
              <a:gd name="connsiteX4" fmla="*/ 0 w 822323"/>
              <a:gd name="connsiteY4" fmla="*/ 0 h 2691579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323" h="2694754">
                <a:moveTo>
                  <a:pt x="0" y="0"/>
                </a:moveTo>
                <a:lnTo>
                  <a:pt x="82548" y="0"/>
                </a:lnTo>
                <a:lnTo>
                  <a:pt x="822323" y="2694754"/>
                </a:lnTo>
                <a:lnTo>
                  <a:pt x="739775" y="2691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3F661991-2BC1-974C-94C4-9A591071A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2792" y="2530979"/>
            <a:ext cx="4513573" cy="124773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DIN</a:t>
            </a:r>
            <a:br>
              <a:rPr lang="da-DK" dirty="0"/>
            </a:br>
            <a:r>
              <a:rPr lang="da-DK" dirty="0"/>
              <a:t>TITEL HER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5E293A34-41EE-E942-8774-6B25FDF445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8410" y="3837973"/>
            <a:ext cx="4576763" cy="55688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</p:spTree>
    <p:extLst>
      <p:ext uri="{BB962C8B-B14F-4D97-AF65-F5344CB8AC3E}">
        <p14:creationId xmlns:p14="http://schemas.microsoft.com/office/powerpoint/2010/main" val="3746051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1 spal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24A730DA-CC2E-AF47-BCDC-DD4430EAD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575958" cy="3767929"/>
          </a:xfrm>
          <a:prstGeom prst="rect">
            <a:avLst/>
          </a:prstGeom>
        </p:spPr>
        <p:txBody>
          <a:bodyPr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sp>
        <p:nvSpPr>
          <p:cNvPr id="9" name="Rektangel 1">
            <a:extLst>
              <a:ext uri="{FF2B5EF4-FFF2-40B4-BE49-F238E27FC236}">
                <a16:creationId xmlns:a16="http://schemas.microsoft.com/office/drawing/2014/main" id="{8D914D7A-BDE4-C54C-98C8-82331B3DE8FA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19F8B66-C00F-4447-840B-6EE847DE9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12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2 spal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D3727B9-3B3A-FE4A-B4A5-9BAC41DD8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285288" cy="3767929"/>
          </a:xfrm>
          <a:prstGeom prst="rect">
            <a:avLst/>
          </a:prstGeom>
        </p:spPr>
        <p:txBody>
          <a:bodyPr numCol="2" spcCol="504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10" name="Rektangel 1">
            <a:extLst>
              <a:ext uri="{FF2B5EF4-FFF2-40B4-BE49-F238E27FC236}">
                <a16:creationId xmlns:a16="http://schemas.microsoft.com/office/drawing/2014/main" id="{714FF703-2D8D-8E4A-B256-6BC86CF22569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2E41AFF-16D4-594E-8337-C34DB58AB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245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71FA1080-63C2-A94C-905B-6A58DC0AA4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1845" y="2420959"/>
            <a:ext cx="9388235" cy="2847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5500" b="1" i="0" spc="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evt. citat.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9ED14AA-CD59-5C40-94C3-B0C4AEA7A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2756" y="1327613"/>
            <a:ext cx="1041400" cy="787400"/>
          </a:xfrm>
          <a:prstGeom prst="rect">
            <a:avLst/>
          </a:prstGeom>
        </p:spPr>
      </p:pic>
      <p:sp>
        <p:nvSpPr>
          <p:cNvPr id="9" name="Rektangel 1">
            <a:extLst>
              <a:ext uri="{FF2B5EF4-FFF2-40B4-BE49-F238E27FC236}">
                <a16:creationId xmlns:a16="http://schemas.microsoft.com/office/drawing/2014/main" id="{EAADFE3B-E15F-B44F-A450-88A98227B716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FE0589-70A4-9147-86BA-E314E24ECF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590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102B7364-6EDC-5A42-A7E2-7C01B769F7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0129" y="2239288"/>
            <a:ext cx="9176288" cy="1926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sz="8800" b="1" i="0" spc="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POINTE</a:t>
            </a:r>
          </a:p>
        </p:txBody>
      </p:sp>
      <p:sp>
        <p:nvSpPr>
          <p:cNvPr id="8" name="Rektangel 1">
            <a:extLst>
              <a:ext uri="{FF2B5EF4-FFF2-40B4-BE49-F238E27FC236}">
                <a16:creationId xmlns:a16="http://schemas.microsoft.com/office/drawing/2014/main" id="{A4F0B8F2-B5C1-3946-9D8A-C98790A67F7C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6AC4171-C71B-C04C-A122-CB539BB78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54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1 spalt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963BA7-A96D-B540-9FAF-943635D53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4718" y="6188193"/>
            <a:ext cx="953256" cy="301229"/>
          </a:xfrm>
          <a:prstGeom prst="rect">
            <a:avLst/>
          </a:prstGeom>
        </p:spPr>
      </p:pic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78434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2 spalt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 numCol="2" spcCol="504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963BA7-A96D-B540-9FAF-943635D53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4718" y="6188193"/>
            <a:ext cx="953256" cy="301229"/>
          </a:xfrm>
          <a:prstGeom prst="rect">
            <a:avLst/>
          </a:prstGeom>
        </p:spPr>
      </p:pic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6378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 numCol="3" spcCol="432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963BA7-A96D-B540-9FAF-943635D53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4718" y="6188193"/>
            <a:ext cx="953256" cy="301229"/>
          </a:xfrm>
          <a:prstGeom prst="rect">
            <a:avLst/>
          </a:prstGeom>
        </p:spPr>
      </p:pic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0887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 numCol="4" spcCol="432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963BA7-A96D-B540-9FAF-943635D53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4718" y="6188193"/>
            <a:ext cx="953256" cy="301229"/>
          </a:xfrm>
          <a:prstGeom prst="rect">
            <a:avLst/>
          </a:prstGeom>
        </p:spPr>
      </p:pic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634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til 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B49E4E9-7294-3B4D-A87C-47E1D33F8261}"/>
              </a:ext>
            </a:extLst>
          </p:cNvPr>
          <p:cNvSpPr/>
          <p:nvPr userDrawn="1"/>
        </p:nvSpPr>
        <p:spPr>
          <a:xfrm>
            <a:off x="0" y="0"/>
            <a:ext cx="12192000" cy="68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3BD292-C196-D44E-BBDD-16CF85846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14750" y="1365250"/>
            <a:ext cx="4762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4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B49E4E9-7294-3B4D-A87C-47E1D33F8261}"/>
              </a:ext>
            </a:extLst>
          </p:cNvPr>
          <p:cNvSpPr/>
          <p:nvPr userDrawn="1"/>
        </p:nvSpPr>
        <p:spPr>
          <a:xfrm>
            <a:off x="0" y="0"/>
            <a:ext cx="12192000" cy="6858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456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6">
            <a:extLst>
              <a:ext uri="{FF2B5EF4-FFF2-40B4-BE49-F238E27FC236}">
                <a16:creationId xmlns:a16="http://schemas.microsoft.com/office/drawing/2014/main" id="{7261E335-2F28-8040-BE48-A22AF1D00530}"/>
              </a:ext>
            </a:extLst>
          </p:cNvPr>
          <p:cNvSpPr>
            <a:spLocks noChangeAspect="1"/>
          </p:cNvSpPr>
          <p:nvPr userDrawn="1"/>
        </p:nvSpPr>
        <p:spPr>
          <a:xfrm>
            <a:off x="10663409" y="6219950"/>
            <a:ext cx="1034149" cy="14400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  <a:gd name="connsiteX0" fmla="*/ 26584 w 984249"/>
              <a:gd name="connsiteY0" fmla="*/ 0 h 133350"/>
              <a:gd name="connsiteX1" fmla="*/ 984249 w 984249"/>
              <a:gd name="connsiteY1" fmla="*/ 0 h 133350"/>
              <a:gd name="connsiteX2" fmla="*/ 984249 w 984249"/>
              <a:gd name="connsiteY2" fmla="*/ 130175 h 133350"/>
              <a:gd name="connsiteX3" fmla="*/ 0 w 984249"/>
              <a:gd name="connsiteY3" fmla="*/ 133350 h 133350"/>
              <a:gd name="connsiteX4" fmla="*/ 26584 w 984249"/>
              <a:gd name="connsiteY4" fmla="*/ 0 h 133350"/>
              <a:gd name="connsiteX0" fmla="*/ 0 w 957665"/>
              <a:gd name="connsiteY0" fmla="*/ 0 h 133350"/>
              <a:gd name="connsiteX1" fmla="*/ 957665 w 957665"/>
              <a:gd name="connsiteY1" fmla="*/ 0 h 133350"/>
              <a:gd name="connsiteX2" fmla="*/ 957665 w 957665"/>
              <a:gd name="connsiteY2" fmla="*/ 130175 h 133350"/>
              <a:gd name="connsiteX3" fmla="*/ 38100 w 957665"/>
              <a:gd name="connsiteY3" fmla="*/ 133350 h 133350"/>
              <a:gd name="connsiteX4" fmla="*/ 0 w 957665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665" h="133350">
                <a:moveTo>
                  <a:pt x="0" y="0"/>
                </a:moveTo>
                <a:lnTo>
                  <a:pt x="957665" y="0"/>
                </a:lnTo>
                <a:lnTo>
                  <a:pt x="957665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3">
            <a:extLst>
              <a:ext uri="{FF2B5EF4-FFF2-40B4-BE49-F238E27FC236}">
                <a16:creationId xmlns:a16="http://schemas.microsoft.com/office/drawing/2014/main" id="{7FE82802-D3DE-6A4F-9078-DA9F6BA43841}"/>
              </a:ext>
            </a:extLst>
          </p:cNvPr>
          <p:cNvSpPr/>
          <p:nvPr userDrawn="1"/>
        </p:nvSpPr>
        <p:spPr>
          <a:xfrm>
            <a:off x="0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468724C7-13AE-184C-8639-9D15807BA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58" y="1064496"/>
            <a:ext cx="4979736" cy="9399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4F53CED1-8C74-6140-B25E-BD805D4223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501" y="2184753"/>
            <a:ext cx="4979735" cy="3440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4565142-3775-D74D-A9C5-849166904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714" y="5946729"/>
            <a:ext cx="1267314" cy="400471"/>
          </a:xfrm>
          <a:prstGeom prst="rect">
            <a:avLst/>
          </a:prstGeom>
        </p:spPr>
      </p:pic>
      <p:sp>
        <p:nvSpPr>
          <p:cNvPr id="9" name="Rektangel 1">
            <a:extLst>
              <a:ext uri="{FF2B5EF4-FFF2-40B4-BE49-F238E27FC236}">
                <a16:creationId xmlns:a16="http://schemas.microsoft.com/office/drawing/2014/main" id="{2BF4EF36-87F8-6840-B83A-809D155ECE9A}"/>
              </a:ext>
            </a:extLst>
          </p:cNvPr>
          <p:cNvSpPr/>
          <p:nvPr userDrawn="1"/>
        </p:nvSpPr>
        <p:spPr>
          <a:xfrm>
            <a:off x="5813638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Pladsholder til billede 22">
            <a:extLst>
              <a:ext uri="{FF2B5EF4-FFF2-40B4-BE49-F238E27FC236}">
                <a16:creationId xmlns:a16="http://schemas.microsoft.com/office/drawing/2014/main" id="{104077E7-D034-F04F-AE14-11167D3B07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0194" y="0"/>
            <a:ext cx="6311807" cy="6857999"/>
          </a:xfrm>
          <a:custGeom>
            <a:avLst/>
            <a:gdLst>
              <a:gd name="connsiteX0" fmla="*/ 4789564 w 6311807"/>
              <a:gd name="connsiteY0" fmla="*/ 6223464 h 6857999"/>
              <a:gd name="connsiteX1" fmla="*/ 4827664 w 6311807"/>
              <a:gd name="connsiteY1" fmla="*/ 6356814 h 6857999"/>
              <a:gd name="connsiteX2" fmla="*/ 5811913 w 6311807"/>
              <a:gd name="connsiteY2" fmla="*/ 6353639 h 6857999"/>
              <a:gd name="connsiteX3" fmla="*/ 5811913 w 6311807"/>
              <a:gd name="connsiteY3" fmla="*/ 6223464 h 6857999"/>
              <a:gd name="connsiteX4" fmla="*/ 0 w 6311807"/>
              <a:gd name="connsiteY4" fmla="*/ 0 h 6857999"/>
              <a:gd name="connsiteX5" fmla="*/ 6311807 w 6311807"/>
              <a:gd name="connsiteY5" fmla="*/ 0 h 6857999"/>
              <a:gd name="connsiteX6" fmla="*/ 6311807 w 6311807"/>
              <a:gd name="connsiteY6" fmla="*/ 6857999 h 6857999"/>
              <a:gd name="connsiteX7" fmla="*/ 1869982 w 6311807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07" h="6857999">
                <a:moveTo>
                  <a:pt x="4789564" y="6223464"/>
                </a:moveTo>
                <a:lnTo>
                  <a:pt x="4827664" y="6356814"/>
                </a:lnTo>
                <a:lnTo>
                  <a:pt x="5811913" y="6353639"/>
                </a:lnTo>
                <a:lnTo>
                  <a:pt x="5811913" y="6223464"/>
                </a:lnTo>
                <a:close/>
                <a:moveTo>
                  <a:pt x="0" y="0"/>
                </a:moveTo>
                <a:lnTo>
                  <a:pt x="6311807" y="0"/>
                </a:lnTo>
                <a:lnTo>
                  <a:pt x="6311807" y="6857999"/>
                </a:lnTo>
                <a:lnTo>
                  <a:pt x="1869982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269189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ske A-K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B49E4E9-7294-3B4D-A87C-47E1D33F8261}"/>
              </a:ext>
            </a:extLst>
          </p:cNvPr>
          <p:cNvSpPr/>
          <p:nvPr userDrawn="1"/>
        </p:nvSpPr>
        <p:spPr>
          <a:xfrm>
            <a:off x="0" y="0"/>
            <a:ext cx="12192000" cy="6858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8AFAAFD-90B7-BE46-8C38-452D4485A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86000" y="2228850"/>
            <a:ext cx="7620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243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F9EC2226-3AC5-5A48-8A01-62FB8E8978C9}"/>
              </a:ext>
            </a:extLst>
          </p:cNvPr>
          <p:cNvSpPr/>
          <p:nvPr userDrawn="1"/>
        </p:nvSpPr>
        <p:spPr>
          <a:xfrm>
            <a:off x="0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6086AA52-65A6-BD49-8BE2-9625A6AB7A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496" y="1907250"/>
            <a:ext cx="4576763" cy="18809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DIN TITEL</a:t>
            </a:r>
            <a:br>
              <a:rPr lang="da-DK" dirty="0"/>
            </a:br>
            <a:r>
              <a:rPr lang="da-DK" dirty="0"/>
              <a:t>HER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22467480-7806-E243-95D6-58D228AA52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58" y="4092309"/>
            <a:ext cx="4576763" cy="55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4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  <p:sp>
        <p:nvSpPr>
          <p:cNvPr id="10" name="Rektangel 6">
            <a:extLst>
              <a:ext uri="{FF2B5EF4-FFF2-40B4-BE49-F238E27FC236}">
                <a16:creationId xmlns:a16="http://schemas.microsoft.com/office/drawing/2014/main" id="{6C6D5DA8-1B32-1C4A-8825-2687DC9905A7}"/>
              </a:ext>
            </a:extLst>
          </p:cNvPr>
          <p:cNvSpPr/>
          <p:nvPr userDrawn="1"/>
        </p:nvSpPr>
        <p:spPr>
          <a:xfrm>
            <a:off x="1016000" y="1530351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5FC3871-9083-E445-8FD4-839D6EB22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1714" y="5848014"/>
            <a:ext cx="1582208" cy="49839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7BD8F24-4F0D-1F43-84FC-383AB0F55FB4}"/>
              </a:ext>
            </a:extLst>
          </p:cNvPr>
          <p:cNvSpPr/>
          <p:nvPr userDrawn="1"/>
        </p:nvSpPr>
        <p:spPr>
          <a:xfrm>
            <a:off x="5813638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06CCA056-8037-DB4C-8CCA-BCE244EFA0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0194" y="0"/>
            <a:ext cx="6311807" cy="6857999"/>
          </a:xfrm>
          <a:custGeom>
            <a:avLst/>
            <a:gdLst>
              <a:gd name="connsiteX0" fmla="*/ 0 w 6311807"/>
              <a:gd name="connsiteY0" fmla="*/ 0 h 6857999"/>
              <a:gd name="connsiteX1" fmla="*/ 6311807 w 6311807"/>
              <a:gd name="connsiteY1" fmla="*/ 0 h 6857999"/>
              <a:gd name="connsiteX2" fmla="*/ 6311807 w 6311807"/>
              <a:gd name="connsiteY2" fmla="*/ 6857999 h 6857999"/>
              <a:gd name="connsiteX3" fmla="*/ 1869982 w 631180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1807" h="6857999">
                <a:moveTo>
                  <a:pt x="0" y="0"/>
                </a:moveTo>
                <a:lnTo>
                  <a:pt x="6311807" y="0"/>
                </a:lnTo>
                <a:lnTo>
                  <a:pt x="6311807" y="6857999"/>
                </a:lnTo>
                <a:lnTo>
                  <a:pt x="1869982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62568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7B8C4340-9887-E44C-B3A6-66F0BF11AC7E}"/>
              </a:ext>
            </a:extLst>
          </p:cNvPr>
          <p:cNvSpPr/>
          <p:nvPr userDrawn="1"/>
        </p:nvSpPr>
        <p:spPr>
          <a:xfrm flipH="1">
            <a:off x="4476623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78BF23D3-3883-9542-845D-0B466B895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4763" y="1907250"/>
            <a:ext cx="4576763" cy="18809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DIN TITEL</a:t>
            </a:r>
            <a:br>
              <a:rPr lang="da-DK" dirty="0"/>
            </a:br>
            <a:r>
              <a:rPr lang="da-DK" dirty="0"/>
              <a:t>HER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4E3BBB1F-DB27-2541-A06E-BE6C480B5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8825" y="4092309"/>
            <a:ext cx="4576763" cy="55688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4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  <p:sp>
        <p:nvSpPr>
          <p:cNvPr id="19" name="Rektangel 6">
            <a:extLst>
              <a:ext uri="{FF2B5EF4-FFF2-40B4-BE49-F238E27FC236}">
                <a16:creationId xmlns:a16="http://schemas.microsoft.com/office/drawing/2014/main" id="{96722417-D3DE-E744-88A3-D508E677A340}"/>
              </a:ext>
            </a:extLst>
          </p:cNvPr>
          <p:cNvSpPr/>
          <p:nvPr userDrawn="1"/>
        </p:nvSpPr>
        <p:spPr>
          <a:xfrm>
            <a:off x="10403310" y="1530351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4E99E52-4AA6-734C-A8E6-EF45247E1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97980" y="5848014"/>
            <a:ext cx="1582208" cy="498395"/>
          </a:xfrm>
          <a:prstGeom prst="rect">
            <a:avLst/>
          </a:prstGeom>
        </p:spPr>
      </p:pic>
      <p:sp>
        <p:nvSpPr>
          <p:cNvPr id="10" name="Rektangel 1">
            <a:extLst>
              <a:ext uri="{FF2B5EF4-FFF2-40B4-BE49-F238E27FC236}">
                <a16:creationId xmlns:a16="http://schemas.microsoft.com/office/drawing/2014/main" id="{4F06F260-5D88-9F4F-8404-68C8C7CF17FA}"/>
              </a:ext>
            </a:extLst>
          </p:cNvPr>
          <p:cNvSpPr/>
          <p:nvPr userDrawn="1"/>
        </p:nvSpPr>
        <p:spPr>
          <a:xfrm flipH="1">
            <a:off x="4434271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77AB6F5C-1383-EA41-9D54-29269342A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348" y="0"/>
            <a:ext cx="6321205" cy="6858000"/>
          </a:xfrm>
          <a:custGeom>
            <a:avLst/>
            <a:gdLst>
              <a:gd name="connsiteX0" fmla="*/ 0 w 6346605"/>
              <a:gd name="connsiteY0" fmla="*/ 0 h 6858000"/>
              <a:gd name="connsiteX1" fmla="*/ 6346605 w 6346605"/>
              <a:gd name="connsiteY1" fmla="*/ 0 h 6858000"/>
              <a:gd name="connsiteX2" fmla="*/ 4476622 w 6346605"/>
              <a:gd name="connsiteY2" fmla="*/ 6858000 h 6858000"/>
              <a:gd name="connsiteX3" fmla="*/ 0 w 6346605"/>
              <a:gd name="connsiteY3" fmla="*/ 6858000 h 6858000"/>
              <a:gd name="connsiteX0" fmla="*/ 0 w 6346605"/>
              <a:gd name="connsiteY0" fmla="*/ 0 h 6858000"/>
              <a:gd name="connsiteX1" fmla="*/ 6346605 w 6346605"/>
              <a:gd name="connsiteY1" fmla="*/ 0 h 6858000"/>
              <a:gd name="connsiteX2" fmla="*/ 4451222 w 6346605"/>
              <a:gd name="connsiteY2" fmla="*/ 6858000 h 6858000"/>
              <a:gd name="connsiteX3" fmla="*/ 0 w 6346605"/>
              <a:gd name="connsiteY3" fmla="*/ 6858000 h 6858000"/>
              <a:gd name="connsiteX4" fmla="*/ 0 w 6346605"/>
              <a:gd name="connsiteY4" fmla="*/ 0 h 6858000"/>
              <a:gd name="connsiteX0" fmla="*/ 0 w 6346605"/>
              <a:gd name="connsiteY0" fmla="*/ 0 h 6858000"/>
              <a:gd name="connsiteX1" fmla="*/ 6346605 w 6346605"/>
              <a:gd name="connsiteY1" fmla="*/ 0 h 6858000"/>
              <a:gd name="connsiteX2" fmla="*/ 4448047 w 6346605"/>
              <a:gd name="connsiteY2" fmla="*/ 6858000 h 6858000"/>
              <a:gd name="connsiteX3" fmla="*/ 0 w 6346605"/>
              <a:gd name="connsiteY3" fmla="*/ 6858000 h 6858000"/>
              <a:gd name="connsiteX4" fmla="*/ 0 w 6346605"/>
              <a:gd name="connsiteY4" fmla="*/ 0 h 6858000"/>
              <a:gd name="connsiteX0" fmla="*/ 0 w 6321205"/>
              <a:gd name="connsiteY0" fmla="*/ 0 h 6858000"/>
              <a:gd name="connsiteX1" fmla="*/ 6321205 w 6321205"/>
              <a:gd name="connsiteY1" fmla="*/ 0 h 6858000"/>
              <a:gd name="connsiteX2" fmla="*/ 4448047 w 6321205"/>
              <a:gd name="connsiteY2" fmla="*/ 6858000 h 6858000"/>
              <a:gd name="connsiteX3" fmla="*/ 0 w 6321205"/>
              <a:gd name="connsiteY3" fmla="*/ 6858000 h 6858000"/>
              <a:gd name="connsiteX4" fmla="*/ 0 w 63212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1205" h="6858000">
                <a:moveTo>
                  <a:pt x="0" y="0"/>
                </a:moveTo>
                <a:lnTo>
                  <a:pt x="6321205" y="0"/>
                </a:lnTo>
                <a:lnTo>
                  <a:pt x="44480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3182803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dsholder til billede 33">
            <a:extLst>
              <a:ext uri="{FF2B5EF4-FFF2-40B4-BE49-F238E27FC236}">
                <a16:creationId xmlns:a16="http://schemas.microsoft.com/office/drawing/2014/main" id="{D418776E-C83C-9F49-A54A-47AFFEAC10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12191997" cy="6857999"/>
          </a:xfrm>
          <a:custGeom>
            <a:avLst/>
            <a:gdLst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731827 w 12191997"/>
              <a:gd name="connsiteY6" fmla="*/ 6434606 h 6857999"/>
              <a:gd name="connsiteX7" fmla="*/ 738485 w 12191997"/>
              <a:gd name="connsiteY7" fmla="*/ 6458835 h 6857999"/>
              <a:gd name="connsiteX8" fmla="*/ 804171 w 12191997"/>
              <a:gd name="connsiteY8" fmla="*/ 6458835 h 6857999"/>
              <a:gd name="connsiteX9" fmla="*/ 804171 w 12191997"/>
              <a:gd name="connsiteY9" fmla="*/ 6434606 h 6857999"/>
              <a:gd name="connsiteX10" fmla="*/ 1348742 w 12191997"/>
              <a:gd name="connsiteY10" fmla="*/ 6414889 h 6857999"/>
              <a:gd name="connsiteX11" fmla="*/ 1364058 w 12191997"/>
              <a:gd name="connsiteY11" fmla="*/ 6432223 h 6857999"/>
              <a:gd name="connsiteX12" fmla="*/ 1333427 w 12191997"/>
              <a:gd name="connsiteY12" fmla="*/ 6432223 h 6857999"/>
              <a:gd name="connsiteX13" fmla="*/ 1348742 w 12191997"/>
              <a:gd name="connsiteY13" fmla="*/ 6414889 h 6857999"/>
              <a:gd name="connsiteX14" fmla="*/ 1349259 w 12191997"/>
              <a:gd name="connsiteY14" fmla="*/ 6394295 h 6857999"/>
              <a:gd name="connsiteX15" fmla="*/ 1306066 w 12191997"/>
              <a:gd name="connsiteY15" fmla="*/ 6439603 h 6857999"/>
              <a:gd name="connsiteX16" fmla="*/ 1306066 w 12191997"/>
              <a:gd name="connsiteY16" fmla="*/ 6444409 h 6857999"/>
              <a:gd name="connsiteX17" fmla="*/ 1350291 w 12191997"/>
              <a:gd name="connsiteY17" fmla="*/ 6489717 h 6857999"/>
              <a:gd name="connsiteX18" fmla="*/ 1391418 w 12191997"/>
              <a:gd name="connsiteY18" fmla="*/ 6458997 h 6857999"/>
              <a:gd name="connsiteX19" fmla="*/ 1391418 w 12191997"/>
              <a:gd name="connsiteY19" fmla="*/ 6458310 h 6857999"/>
              <a:gd name="connsiteX20" fmla="*/ 1365779 w 12191997"/>
              <a:gd name="connsiteY20" fmla="*/ 6458310 h 6857999"/>
              <a:gd name="connsiteX21" fmla="*/ 1350464 w 12191997"/>
              <a:gd name="connsiteY21" fmla="*/ 6469123 h 6857999"/>
              <a:gd name="connsiteX22" fmla="*/ 1333255 w 12191997"/>
              <a:gd name="connsiteY22" fmla="*/ 6451789 h 6857999"/>
              <a:gd name="connsiteX23" fmla="*/ 1391418 w 12191997"/>
              <a:gd name="connsiteY23" fmla="*/ 6451789 h 6857999"/>
              <a:gd name="connsiteX24" fmla="*/ 1391418 w 12191997"/>
              <a:gd name="connsiteY24" fmla="*/ 6439603 h 6857999"/>
              <a:gd name="connsiteX25" fmla="*/ 1349259 w 12191997"/>
              <a:gd name="connsiteY25" fmla="*/ 6394295 h 6857999"/>
              <a:gd name="connsiteX26" fmla="*/ 1252034 w 12191997"/>
              <a:gd name="connsiteY26" fmla="*/ 6394295 h 6857999"/>
              <a:gd name="connsiteX27" fmla="*/ 1213659 w 12191997"/>
              <a:gd name="connsiteY27" fmla="*/ 6423985 h 6857999"/>
              <a:gd name="connsiteX28" fmla="*/ 1213659 w 12191997"/>
              <a:gd name="connsiteY28" fmla="*/ 6425531 h 6857999"/>
              <a:gd name="connsiteX29" fmla="*/ 1250657 w 12191997"/>
              <a:gd name="connsiteY29" fmla="*/ 6451101 h 6857999"/>
              <a:gd name="connsiteX30" fmla="*/ 1264252 w 12191997"/>
              <a:gd name="connsiteY30" fmla="*/ 6460197 h 6857999"/>
              <a:gd name="connsiteX31" fmla="*/ 1252035 w 12191997"/>
              <a:gd name="connsiteY31" fmla="*/ 6469123 h 6857999"/>
              <a:gd name="connsiteX32" fmla="*/ 1239645 w 12191997"/>
              <a:gd name="connsiteY32" fmla="*/ 6458654 h 6857999"/>
              <a:gd name="connsiteX33" fmla="*/ 1212627 w 12191997"/>
              <a:gd name="connsiteY33" fmla="*/ 6458654 h 6857999"/>
              <a:gd name="connsiteX34" fmla="*/ 1212627 w 12191997"/>
              <a:gd name="connsiteY34" fmla="*/ 6459513 h 6857999"/>
              <a:gd name="connsiteX35" fmla="*/ 1252034 w 12191997"/>
              <a:gd name="connsiteY35" fmla="*/ 6489718 h 6857999"/>
              <a:gd name="connsiteX36" fmla="*/ 1291613 w 12191997"/>
              <a:gd name="connsiteY36" fmla="*/ 6459170 h 6857999"/>
              <a:gd name="connsiteX37" fmla="*/ 1291613 w 12191997"/>
              <a:gd name="connsiteY37" fmla="*/ 6457625 h 6857999"/>
              <a:gd name="connsiteX38" fmla="*/ 1253582 w 12191997"/>
              <a:gd name="connsiteY38" fmla="*/ 6431881 h 6857999"/>
              <a:gd name="connsiteX39" fmla="*/ 1240504 w 12191997"/>
              <a:gd name="connsiteY39" fmla="*/ 6423128 h 6857999"/>
              <a:gd name="connsiteX40" fmla="*/ 1252034 w 12191997"/>
              <a:gd name="connsiteY40" fmla="*/ 6414890 h 6857999"/>
              <a:gd name="connsiteX41" fmla="*/ 1263735 w 12191997"/>
              <a:gd name="connsiteY41" fmla="*/ 6426388 h 6857999"/>
              <a:gd name="connsiteX42" fmla="*/ 1290409 w 12191997"/>
              <a:gd name="connsiteY42" fmla="*/ 6426388 h 6857999"/>
              <a:gd name="connsiteX43" fmla="*/ 1290409 w 12191997"/>
              <a:gd name="connsiteY43" fmla="*/ 6425531 h 6857999"/>
              <a:gd name="connsiteX44" fmla="*/ 1252034 w 12191997"/>
              <a:gd name="connsiteY44" fmla="*/ 6394295 h 6857999"/>
              <a:gd name="connsiteX45" fmla="*/ 1157736 w 12191997"/>
              <a:gd name="connsiteY45" fmla="*/ 6394295 h 6857999"/>
              <a:gd name="connsiteX46" fmla="*/ 1119361 w 12191997"/>
              <a:gd name="connsiteY46" fmla="*/ 6423985 h 6857999"/>
              <a:gd name="connsiteX47" fmla="*/ 1119361 w 12191997"/>
              <a:gd name="connsiteY47" fmla="*/ 6425531 h 6857999"/>
              <a:gd name="connsiteX48" fmla="*/ 1156359 w 12191997"/>
              <a:gd name="connsiteY48" fmla="*/ 6451101 h 6857999"/>
              <a:gd name="connsiteX49" fmla="*/ 1169954 w 12191997"/>
              <a:gd name="connsiteY49" fmla="*/ 6460197 h 6857999"/>
              <a:gd name="connsiteX50" fmla="*/ 1157736 w 12191997"/>
              <a:gd name="connsiteY50" fmla="*/ 6469123 h 6857999"/>
              <a:gd name="connsiteX51" fmla="*/ 1145346 w 12191997"/>
              <a:gd name="connsiteY51" fmla="*/ 6458654 h 6857999"/>
              <a:gd name="connsiteX52" fmla="*/ 1118328 w 12191997"/>
              <a:gd name="connsiteY52" fmla="*/ 6458654 h 6857999"/>
              <a:gd name="connsiteX53" fmla="*/ 1118328 w 12191997"/>
              <a:gd name="connsiteY53" fmla="*/ 6459513 h 6857999"/>
              <a:gd name="connsiteX54" fmla="*/ 1157735 w 12191997"/>
              <a:gd name="connsiteY54" fmla="*/ 6489718 h 6857999"/>
              <a:gd name="connsiteX55" fmla="*/ 1197314 w 12191997"/>
              <a:gd name="connsiteY55" fmla="*/ 6459170 h 6857999"/>
              <a:gd name="connsiteX56" fmla="*/ 1197314 w 12191997"/>
              <a:gd name="connsiteY56" fmla="*/ 6457625 h 6857999"/>
              <a:gd name="connsiteX57" fmla="*/ 1159283 w 12191997"/>
              <a:gd name="connsiteY57" fmla="*/ 6431881 h 6857999"/>
              <a:gd name="connsiteX58" fmla="*/ 1146205 w 12191997"/>
              <a:gd name="connsiteY58" fmla="*/ 6423128 h 6857999"/>
              <a:gd name="connsiteX59" fmla="*/ 1157735 w 12191997"/>
              <a:gd name="connsiteY59" fmla="*/ 6414890 h 6857999"/>
              <a:gd name="connsiteX60" fmla="*/ 1169437 w 12191997"/>
              <a:gd name="connsiteY60" fmla="*/ 6426388 h 6857999"/>
              <a:gd name="connsiteX61" fmla="*/ 1196111 w 12191997"/>
              <a:gd name="connsiteY61" fmla="*/ 6426388 h 6857999"/>
              <a:gd name="connsiteX62" fmla="*/ 1196111 w 12191997"/>
              <a:gd name="connsiteY62" fmla="*/ 6425531 h 6857999"/>
              <a:gd name="connsiteX63" fmla="*/ 1157736 w 12191997"/>
              <a:gd name="connsiteY63" fmla="*/ 6394295 h 6857999"/>
              <a:gd name="connsiteX64" fmla="*/ 1061717 w 12191997"/>
              <a:gd name="connsiteY64" fmla="*/ 6394295 h 6857999"/>
              <a:gd name="connsiteX65" fmla="*/ 1022998 w 12191997"/>
              <a:gd name="connsiteY65" fmla="*/ 6425017 h 6857999"/>
              <a:gd name="connsiteX66" fmla="*/ 1022998 w 12191997"/>
              <a:gd name="connsiteY66" fmla="*/ 6426561 h 6857999"/>
              <a:gd name="connsiteX67" fmla="*/ 1048638 w 12191997"/>
              <a:gd name="connsiteY67" fmla="*/ 6426561 h 6857999"/>
              <a:gd name="connsiteX68" fmla="*/ 1060856 w 12191997"/>
              <a:gd name="connsiteY68" fmla="*/ 6414890 h 6857999"/>
              <a:gd name="connsiteX69" fmla="*/ 1073247 w 12191997"/>
              <a:gd name="connsiteY69" fmla="*/ 6428277 h 6857999"/>
              <a:gd name="connsiteX70" fmla="*/ 1052252 w 12191997"/>
              <a:gd name="connsiteY70" fmla="*/ 6431537 h 6857999"/>
              <a:gd name="connsiteX71" fmla="*/ 1019557 w 12191997"/>
              <a:gd name="connsiteY71" fmla="*/ 6460713 h 6857999"/>
              <a:gd name="connsiteX72" fmla="*/ 1019557 w 12191997"/>
              <a:gd name="connsiteY72" fmla="*/ 6462428 h 6857999"/>
              <a:gd name="connsiteX73" fmla="*/ 1047434 w 12191997"/>
              <a:gd name="connsiteY73" fmla="*/ 6489717 h 6857999"/>
              <a:gd name="connsiteX74" fmla="*/ 1076000 w 12191997"/>
              <a:gd name="connsiteY74" fmla="*/ 6478046 h 6857999"/>
              <a:gd name="connsiteX75" fmla="*/ 1077722 w 12191997"/>
              <a:gd name="connsiteY75" fmla="*/ 6487486 h 6857999"/>
              <a:gd name="connsiteX76" fmla="*/ 1102157 w 12191997"/>
              <a:gd name="connsiteY76" fmla="*/ 6487486 h 6857999"/>
              <a:gd name="connsiteX77" fmla="*/ 1100437 w 12191997"/>
              <a:gd name="connsiteY77" fmla="*/ 6461742 h 6857999"/>
              <a:gd name="connsiteX78" fmla="*/ 1100437 w 12191997"/>
              <a:gd name="connsiteY78" fmla="*/ 6428963 h 6857999"/>
              <a:gd name="connsiteX79" fmla="*/ 1061717 w 12191997"/>
              <a:gd name="connsiteY79" fmla="*/ 6394295 h 6857999"/>
              <a:gd name="connsiteX80" fmla="*/ 1454744 w 12191997"/>
              <a:gd name="connsiteY80" fmla="*/ 6394293 h 6857999"/>
              <a:gd name="connsiteX81" fmla="*/ 1430480 w 12191997"/>
              <a:gd name="connsiteY81" fmla="*/ 6407165 h 6857999"/>
              <a:gd name="connsiteX82" fmla="*/ 1428587 w 12191997"/>
              <a:gd name="connsiteY82" fmla="*/ 6396525 h 6857999"/>
              <a:gd name="connsiteX83" fmla="*/ 1404323 w 12191997"/>
              <a:gd name="connsiteY83" fmla="*/ 6396525 h 6857999"/>
              <a:gd name="connsiteX84" fmla="*/ 1405871 w 12191997"/>
              <a:gd name="connsiteY84" fmla="*/ 6422268 h 6857999"/>
              <a:gd name="connsiteX85" fmla="*/ 1405871 w 12191997"/>
              <a:gd name="connsiteY85" fmla="*/ 6487485 h 6857999"/>
              <a:gd name="connsiteX86" fmla="*/ 1433061 w 12191997"/>
              <a:gd name="connsiteY86" fmla="*/ 6487485 h 6857999"/>
              <a:gd name="connsiteX87" fmla="*/ 1433061 w 12191997"/>
              <a:gd name="connsiteY87" fmla="*/ 6428447 h 6857999"/>
              <a:gd name="connsiteX88" fmla="*/ 1452678 w 12191997"/>
              <a:gd name="connsiteY88" fmla="*/ 6420553 h 6857999"/>
              <a:gd name="connsiteX89" fmla="*/ 1457324 w 12191997"/>
              <a:gd name="connsiteY89" fmla="*/ 6420553 h 6857999"/>
              <a:gd name="connsiteX90" fmla="*/ 1457324 w 12191997"/>
              <a:gd name="connsiteY90" fmla="*/ 6394467 h 6857999"/>
              <a:gd name="connsiteX91" fmla="*/ 1454744 w 12191997"/>
              <a:gd name="connsiteY91" fmla="*/ 6394293 h 6857999"/>
              <a:gd name="connsiteX92" fmla="*/ 662587 w 12191997"/>
              <a:gd name="connsiteY92" fmla="*/ 6385370 h 6857999"/>
              <a:gd name="connsiteX93" fmla="*/ 673600 w 12191997"/>
              <a:gd name="connsiteY93" fmla="*/ 6434625 h 6857999"/>
              <a:gd name="connsiteX94" fmla="*/ 651574 w 12191997"/>
              <a:gd name="connsiteY94" fmla="*/ 6434625 h 6857999"/>
              <a:gd name="connsiteX95" fmla="*/ 913728 w 12191997"/>
              <a:gd name="connsiteY95" fmla="*/ 6353620 h 6857999"/>
              <a:gd name="connsiteX96" fmla="*/ 913728 w 12191997"/>
              <a:gd name="connsiteY96" fmla="*/ 6487485 h 6857999"/>
              <a:gd name="connsiteX97" fmla="*/ 941605 w 12191997"/>
              <a:gd name="connsiteY97" fmla="*/ 6487485 h 6857999"/>
              <a:gd name="connsiteX98" fmla="*/ 941605 w 12191997"/>
              <a:gd name="connsiteY98" fmla="*/ 6448871 h 6857999"/>
              <a:gd name="connsiteX99" fmla="*/ 952962 w 12191997"/>
              <a:gd name="connsiteY99" fmla="*/ 6432737 h 6857999"/>
              <a:gd name="connsiteX100" fmla="*/ 977398 w 12191997"/>
              <a:gd name="connsiteY100" fmla="*/ 6487485 h 6857999"/>
              <a:gd name="connsiteX101" fmla="*/ 1008374 w 12191997"/>
              <a:gd name="connsiteY101" fmla="*/ 6487485 h 6857999"/>
              <a:gd name="connsiteX102" fmla="*/ 970687 w 12191997"/>
              <a:gd name="connsiteY102" fmla="*/ 6407338 h 6857999"/>
              <a:gd name="connsiteX103" fmla="*/ 1008374 w 12191997"/>
              <a:gd name="connsiteY103" fmla="*/ 6353620 h 6857999"/>
              <a:gd name="connsiteX104" fmla="*/ 974645 w 12191997"/>
              <a:gd name="connsiteY104" fmla="*/ 6353620 h 6857999"/>
              <a:gd name="connsiteX105" fmla="*/ 941605 w 12191997"/>
              <a:gd name="connsiteY105" fmla="*/ 6406136 h 6857999"/>
              <a:gd name="connsiteX106" fmla="*/ 941605 w 12191997"/>
              <a:gd name="connsiteY106" fmla="*/ 6353620 h 6857999"/>
              <a:gd name="connsiteX107" fmla="*/ 643486 w 12191997"/>
              <a:gd name="connsiteY107" fmla="*/ 6353277 h 6857999"/>
              <a:gd name="connsiteX108" fmla="*/ 609930 w 12191997"/>
              <a:gd name="connsiteY108" fmla="*/ 6487485 h 6857999"/>
              <a:gd name="connsiteX109" fmla="*/ 639874 w 12191997"/>
              <a:gd name="connsiteY109" fmla="*/ 6487485 h 6857999"/>
              <a:gd name="connsiteX110" fmla="*/ 646239 w 12191997"/>
              <a:gd name="connsiteY110" fmla="*/ 6458652 h 6857999"/>
              <a:gd name="connsiteX111" fmla="*/ 679108 w 12191997"/>
              <a:gd name="connsiteY111" fmla="*/ 6458652 h 6857999"/>
              <a:gd name="connsiteX112" fmla="*/ 685647 w 12191997"/>
              <a:gd name="connsiteY112" fmla="*/ 6487485 h 6857999"/>
              <a:gd name="connsiteX113" fmla="*/ 715417 w 12191997"/>
              <a:gd name="connsiteY113" fmla="*/ 6487485 h 6857999"/>
              <a:gd name="connsiteX114" fmla="*/ 681861 w 12191997"/>
              <a:gd name="connsiteY114" fmla="*/ 6353277 h 6857999"/>
              <a:gd name="connsiteX115" fmla="*/ 674204 w 12191997"/>
              <a:gd name="connsiteY115" fmla="*/ 6284368 h 6857999"/>
              <a:gd name="connsiteX116" fmla="*/ 674204 w 12191997"/>
              <a:gd name="connsiteY116" fmla="*/ 6301015 h 6857999"/>
              <a:gd name="connsiteX117" fmla="*/ 658371 w 12191997"/>
              <a:gd name="connsiteY117" fmla="*/ 6307881 h 6857999"/>
              <a:gd name="connsiteX118" fmla="*/ 647530 w 12191997"/>
              <a:gd name="connsiteY118" fmla="*/ 6298613 h 6857999"/>
              <a:gd name="connsiteX119" fmla="*/ 647530 w 12191997"/>
              <a:gd name="connsiteY119" fmla="*/ 6297584 h 6857999"/>
              <a:gd name="connsiteX120" fmla="*/ 658715 w 12191997"/>
              <a:gd name="connsiteY120" fmla="*/ 6286771 h 6857999"/>
              <a:gd name="connsiteX121" fmla="*/ 1047436 w 12191997"/>
              <a:gd name="connsiteY121" fmla="*/ 6255020 h 6857999"/>
              <a:gd name="connsiteX122" fmla="*/ 1062751 w 12191997"/>
              <a:gd name="connsiteY122" fmla="*/ 6272354 h 6857999"/>
              <a:gd name="connsiteX123" fmla="*/ 1032122 w 12191997"/>
              <a:gd name="connsiteY123" fmla="*/ 6272354 h 6857999"/>
              <a:gd name="connsiteX124" fmla="*/ 1047436 w 12191997"/>
              <a:gd name="connsiteY124" fmla="*/ 6255020 h 6857999"/>
              <a:gd name="connsiteX125" fmla="*/ 860561 w 12191997"/>
              <a:gd name="connsiteY125" fmla="*/ 6234426 h 6857999"/>
              <a:gd name="connsiteX126" fmla="*/ 822186 w 12191997"/>
              <a:gd name="connsiteY126" fmla="*/ 6264116 h 6857999"/>
              <a:gd name="connsiteX127" fmla="*/ 822186 w 12191997"/>
              <a:gd name="connsiteY127" fmla="*/ 6265661 h 6857999"/>
              <a:gd name="connsiteX128" fmla="*/ 859184 w 12191997"/>
              <a:gd name="connsiteY128" fmla="*/ 6291232 h 6857999"/>
              <a:gd name="connsiteX129" fmla="*/ 872778 w 12191997"/>
              <a:gd name="connsiteY129" fmla="*/ 6300328 h 6857999"/>
              <a:gd name="connsiteX130" fmla="*/ 860562 w 12191997"/>
              <a:gd name="connsiteY130" fmla="*/ 6309254 h 6857999"/>
              <a:gd name="connsiteX131" fmla="*/ 848172 w 12191997"/>
              <a:gd name="connsiteY131" fmla="*/ 6298784 h 6857999"/>
              <a:gd name="connsiteX132" fmla="*/ 821154 w 12191997"/>
              <a:gd name="connsiteY132" fmla="*/ 6298784 h 6857999"/>
              <a:gd name="connsiteX133" fmla="*/ 821154 w 12191997"/>
              <a:gd name="connsiteY133" fmla="*/ 6299643 h 6857999"/>
              <a:gd name="connsiteX134" fmla="*/ 860562 w 12191997"/>
              <a:gd name="connsiteY134" fmla="*/ 6329849 h 6857999"/>
              <a:gd name="connsiteX135" fmla="*/ 900141 w 12191997"/>
              <a:gd name="connsiteY135" fmla="*/ 6299300 h 6857999"/>
              <a:gd name="connsiteX136" fmla="*/ 900141 w 12191997"/>
              <a:gd name="connsiteY136" fmla="*/ 6297756 h 6857999"/>
              <a:gd name="connsiteX137" fmla="*/ 862110 w 12191997"/>
              <a:gd name="connsiteY137" fmla="*/ 6272012 h 6857999"/>
              <a:gd name="connsiteX138" fmla="*/ 849032 w 12191997"/>
              <a:gd name="connsiteY138" fmla="*/ 6263259 h 6857999"/>
              <a:gd name="connsiteX139" fmla="*/ 860562 w 12191997"/>
              <a:gd name="connsiteY139" fmla="*/ 6255021 h 6857999"/>
              <a:gd name="connsiteX140" fmla="*/ 872263 w 12191997"/>
              <a:gd name="connsiteY140" fmla="*/ 6266519 h 6857999"/>
              <a:gd name="connsiteX141" fmla="*/ 898936 w 12191997"/>
              <a:gd name="connsiteY141" fmla="*/ 6266519 h 6857999"/>
              <a:gd name="connsiteX142" fmla="*/ 898936 w 12191997"/>
              <a:gd name="connsiteY142" fmla="*/ 6265661 h 6857999"/>
              <a:gd name="connsiteX143" fmla="*/ 860561 w 12191997"/>
              <a:gd name="connsiteY143" fmla="*/ 6234426 h 6857999"/>
              <a:gd name="connsiteX144" fmla="*/ 777622 w 12191997"/>
              <a:gd name="connsiteY144" fmla="*/ 6234426 h 6857999"/>
              <a:gd name="connsiteX145" fmla="*/ 748367 w 12191997"/>
              <a:gd name="connsiteY145" fmla="*/ 6248328 h 6857999"/>
              <a:gd name="connsiteX146" fmla="*/ 746302 w 12191997"/>
              <a:gd name="connsiteY146" fmla="*/ 6236657 h 6857999"/>
              <a:gd name="connsiteX147" fmla="*/ 722039 w 12191997"/>
              <a:gd name="connsiteY147" fmla="*/ 6236657 h 6857999"/>
              <a:gd name="connsiteX148" fmla="*/ 723587 w 12191997"/>
              <a:gd name="connsiteY148" fmla="*/ 6262400 h 6857999"/>
              <a:gd name="connsiteX149" fmla="*/ 723587 w 12191997"/>
              <a:gd name="connsiteY149" fmla="*/ 6327616 h 6857999"/>
              <a:gd name="connsiteX150" fmla="*/ 750776 w 12191997"/>
              <a:gd name="connsiteY150" fmla="*/ 6327616 h 6857999"/>
              <a:gd name="connsiteX151" fmla="*/ 750776 w 12191997"/>
              <a:gd name="connsiteY151" fmla="*/ 6266347 h 6857999"/>
              <a:gd name="connsiteX152" fmla="*/ 766781 w 12191997"/>
              <a:gd name="connsiteY152" fmla="*/ 6257767 h 6857999"/>
              <a:gd name="connsiteX153" fmla="*/ 778826 w 12191997"/>
              <a:gd name="connsiteY153" fmla="*/ 6270466 h 6857999"/>
              <a:gd name="connsiteX154" fmla="*/ 778826 w 12191997"/>
              <a:gd name="connsiteY154" fmla="*/ 6327616 h 6857999"/>
              <a:gd name="connsiteX155" fmla="*/ 778826 w 12191997"/>
              <a:gd name="connsiteY155" fmla="*/ 6327617 h 6857999"/>
              <a:gd name="connsiteX156" fmla="*/ 805845 w 12191997"/>
              <a:gd name="connsiteY156" fmla="*/ 6327617 h 6857999"/>
              <a:gd name="connsiteX157" fmla="*/ 805845 w 12191997"/>
              <a:gd name="connsiteY157" fmla="*/ 6266004 h 6857999"/>
              <a:gd name="connsiteX158" fmla="*/ 777622 w 12191997"/>
              <a:gd name="connsiteY158" fmla="*/ 6234426 h 6857999"/>
              <a:gd name="connsiteX159" fmla="*/ 662674 w 12191997"/>
              <a:gd name="connsiteY159" fmla="*/ 6234426 h 6857999"/>
              <a:gd name="connsiteX160" fmla="*/ 623954 w 12191997"/>
              <a:gd name="connsiteY160" fmla="*/ 6265147 h 6857999"/>
              <a:gd name="connsiteX161" fmla="*/ 623954 w 12191997"/>
              <a:gd name="connsiteY161" fmla="*/ 6266691 h 6857999"/>
              <a:gd name="connsiteX162" fmla="*/ 649594 w 12191997"/>
              <a:gd name="connsiteY162" fmla="*/ 6266691 h 6857999"/>
              <a:gd name="connsiteX163" fmla="*/ 661813 w 12191997"/>
              <a:gd name="connsiteY163" fmla="*/ 6255021 h 6857999"/>
              <a:gd name="connsiteX164" fmla="*/ 674203 w 12191997"/>
              <a:gd name="connsiteY164" fmla="*/ 6268407 h 6857999"/>
              <a:gd name="connsiteX165" fmla="*/ 653208 w 12191997"/>
              <a:gd name="connsiteY165" fmla="*/ 6271667 h 6857999"/>
              <a:gd name="connsiteX166" fmla="*/ 620513 w 12191997"/>
              <a:gd name="connsiteY166" fmla="*/ 6300843 h 6857999"/>
              <a:gd name="connsiteX167" fmla="*/ 620513 w 12191997"/>
              <a:gd name="connsiteY167" fmla="*/ 6302559 h 6857999"/>
              <a:gd name="connsiteX168" fmla="*/ 648390 w 12191997"/>
              <a:gd name="connsiteY168" fmla="*/ 6329848 h 6857999"/>
              <a:gd name="connsiteX169" fmla="*/ 676956 w 12191997"/>
              <a:gd name="connsiteY169" fmla="*/ 6318177 h 6857999"/>
              <a:gd name="connsiteX170" fmla="*/ 678678 w 12191997"/>
              <a:gd name="connsiteY170" fmla="*/ 6327617 h 6857999"/>
              <a:gd name="connsiteX171" fmla="*/ 703114 w 12191997"/>
              <a:gd name="connsiteY171" fmla="*/ 6327617 h 6857999"/>
              <a:gd name="connsiteX172" fmla="*/ 701393 w 12191997"/>
              <a:gd name="connsiteY172" fmla="*/ 6301874 h 6857999"/>
              <a:gd name="connsiteX173" fmla="*/ 701393 w 12191997"/>
              <a:gd name="connsiteY173" fmla="*/ 6269094 h 6857999"/>
              <a:gd name="connsiteX174" fmla="*/ 662674 w 12191997"/>
              <a:gd name="connsiteY174" fmla="*/ 6234426 h 6857999"/>
              <a:gd name="connsiteX175" fmla="*/ 1047953 w 12191997"/>
              <a:gd name="connsiteY175" fmla="*/ 6234425 h 6857999"/>
              <a:gd name="connsiteX176" fmla="*/ 1004760 w 12191997"/>
              <a:gd name="connsiteY176" fmla="*/ 6279734 h 6857999"/>
              <a:gd name="connsiteX177" fmla="*/ 1004760 w 12191997"/>
              <a:gd name="connsiteY177" fmla="*/ 6284539 h 6857999"/>
              <a:gd name="connsiteX178" fmla="*/ 1048985 w 12191997"/>
              <a:gd name="connsiteY178" fmla="*/ 6329847 h 6857999"/>
              <a:gd name="connsiteX179" fmla="*/ 1090113 w 12191997"/>
              <a:gd name="connsiteY179" fmla="*/ 6299127 h 6857999"/>
              <a:gd name="connsiteX180" fmla="*/ 1090113 w 12191997"/>
              <a:gd name="connsiteY180" fmla="*/ 6298440 h 6857999"/>
              <a:gd name="connsiteX181" fmla="*/ 1064473 w 12191997"/>
              <a:gd name="connsiteY181" fmla="*/ 6298440 h 6857999"/>
              <a:gd name="connsiteX182" fmla="*/ 1049157 w 12191997"/>
              <a:gd name="connsiteY182" fmla="*/ 6309253 h 6857999"/>
              <a:gd name="connsiteX183" fmla="*/ 1031950 w 12191997"/>
              <a:gd name="connsiteY183" fmla="*/ 6291919 h 6857999"/>
              <a:gd name="connsiteX184" fmla="*/ 1090113 w 12191997"/>
              <a:gd name="connsiteY184" fmla="*/ 6291919 h 6857999"/>
              <a:gd name="connsiteX185" fmla="*/ 1090113 w 12191997"/>
              <a:gd name="connsiteY185" fmla="*/ 6279734 h 6857999"/>
              <a:gd name="connsiteX186" fmla="*/ 1047953 w 12191997"/>
              <a:gd name="connsiteY186" fmla="*/ 6234425 h 6857999"/>
              <a:gd name="connsiteX187" fmla="*/ 537745 w 12191997"/>
              <a:gd name="connsiteY187" fmla="*/ 6217779 h 6857999"/>
              <a:gd name="connsiteX188" fmla="*/ 549446 w 12191997"/>
              <a:gd name="connsiteY188" fmla="*/ 6217779 h 6857999"/>
              <a:gd name="connsiteX189" fmla="*/ 579218 w 12191997"/>
              <a:gd name="connsiteY189" fmla="*/ 6257252 h 6857999"/>
              <a:gd name="connsiteX190" fmla="*/ 579218 w 12191997"/>
              <a:gd name="connsiteY190" fmla="*/ 6264117 h 6857999"/>
              <a:gd name="connsiteX191" fmla="*/ 549446 w 12191997"/>
              <a:gd name="connsiteY191" fmla="*/ 6303590 h 6857999"/>
              <a:gd name="connsiteX192" fmla="*/ 537745 w 12191997"/>
              <a:gd name="connsiteY192" fmla="*/ 6303590 h 6857999"/>
              <a:gd name="connsiteX193" fmla="*/ 509867 w 12191997"/>
              <a:gd name="connsiteY193" fmla="*/ 6193752 h 6857999"/>
              <a:gd name="connsiteX194" fmla="*/ 509867 w 12191997"/>
              <a:gd name="connsiteY194" fmla="*/ 6327616 h 6857999"/>
              <a:gd name="connsiteX195" fmla="*/ 550995 w 12191997"/>
              <a:gd name="connsiteY195" fmla="*/ 6327616 h 6857999"/>
              <a:gd name="connsiteX196" fmla="*/ 607611 w 12191997"/>
              <a:gd name="connsiteY196" fmla="*/ 6264116 h 6857999"/>
              <a:gd name="connsiteX197" fmla="*/ 607611 w 12191997"/>
              <a:gd name="connsiteY197" fmla="*/ 6257252 h 6857999"/>
              <a:gd name="connsiteX198" fmla="*/ 550995 w 12191997"/>
              <a:gd name="connsiteY198" fmla="*/ 6193752 h 6857999"/>
              <a:gd name="connsiteX199" fmla="*/ 915623 w 12191997"/>
              <a:gd name="connsiteY199" fmla="*/ 6190320 h 6857999"/>
              <a:gd name="connsiteX200" fmla="*/ 915623 w 12191997"/>
              <a:gd name="connsiteY200" fmla="*/ 6327617 h 6857999"/>
              <a:gd name="connsiteX201" fmla="*/ 942813 w 12191997"/>
              <a:gd name="connsiteY201" fmla="*/ 6327617 h 6857999"/>
              <a:gd name="connsiteX202" fmla="*/ 942813 w 12191997"/>
              <a:gd name="connsiteY202" fmla="*/ 6302904 h 6857999"/>
              <a:gd name="connsiteX203" fmla="*/ 951761 w 12191997"/>
              <a:gd name="connsiteY203" fmla="*/ 6292606 h 6857999"/>
              <a:gd name="connsiteX204" fmla="*/ 968970 w 12191997"/>
              <a:gd name="connsiteY204" fmla="*/ 6327617 h 6857999"/>
              <a:gd name="connsiteX205" fmla="*/ 1000634 w 12191997"/>
              <a:gd name="connsiteY205" fmla="*/ 6327617 h 6857999"/>
              <a:gd name="connsiteX206" fmla="*/ 970519 w 12191997"/>
              <a:gd name="connsiteY206" fmla="*/ 6271153 h 6857999"/>
              <a:gd name="connsiteX207" fmla="*/ 1000634 w 12191997"/>
              <a:gd name="connsiteY207" fmla="*/ 6236657 h 6857999"/>
              <a:gd name="connsiteX208" fmla="*/ 968108 w 12191997"/>
              <a:gd name="connsiteY208" fmla="*/ 6236657 h 6857999"/>
              <a:gd name="connsiteX209" fmla="*/ 942813 w 12191997"/>
              <a:gd name="connsiteY209" fmla="*/ 6267549 h 6857999"/>
              <a:gd name="connsiteX210" fmla="*/ 942813 w 12191997"/>
              <a:gd name="connsiteY210" fmla="*/ 6190320 h 6857999"/>
              <a:gd name="connsiteX211" fmla="*/ 0 w 12191997"/>
              <a:gd name="connsiteY211" fmla="*/ 0 h 6857999"/>
              <a:gd name="connsiteX212" fmla="*/ 12191997 w 12191997"/>
              <a:gd name="connsiteY212" fmla="*/ 0 h 6857999"/>
              <a:gd name="connsiteX213" fmla="*/ 12191997 w 12191997"/>
              <a:gd name="connsiteY213" fmla="*/ 6857999 h 6857999"/>
              <a:gd name="connsiteX214" fmla="*/ 0 w 12191997"/>
              <a:gd name="connsiteY214" fmla="*/ 6857999 h 6857999"/>
              <a:gd name="connsiteX215" fmla="*/ 0 w 12191997"/>
              <a:gd name="connsiteY215" fmla="*/ 4776376 h 6857999"/>
              <a:gd name="connsiteX216" fmla="*/ 6089648 w 12191997"/>
              <a:gd name="connsiteY216" fmla="*/ 4773201 h 6857999"/>
              <a:gd name="connsiteX217" fmla="*/ 5353051 w 12191997"/>
              <a:gd name="connsiteY217" fmla="*/ 2084798 h 6857999"/>
              <a:gd name="connsiteX218" fmla="*/ 0 w 12191997"/>
              <a:gd name="connsiteY218" fmla="*/ 2081623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9648 w 12191997"/>
              <a:gd name="connsiteY225" fmla="*/ 4773201 h 6857999"/>
              <a:gd name="connsiteX226" fmla="*/ 5302251 w 12191997"/>
              <a:gd name="connsiteY226" fmla="*/ 2084798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964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16623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329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1623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329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186398 h 6857999"/>
              <a:gd name="connsiteX228" fmla="*/ 0 w 12191997"/>
              <a:gd name="connsiteY228" fmla="*/ 0 h 6857999"/>
              <a:gd name="connsiteX0" fmla="*/ 1073247 w 12191997"/>
              <a:gd name="connsiteY0" fmla="*/ 6444237 h 6857999"/>
              <a:gd name="connsiteX1" fmla="*/ 1073247 w 12191997"/>
              <a:gd name="connsiteY1" fmla="*/ 6460884 h 6857999"/>
              <a:gd name="connsiteX2" fmla="*/ 1057415 w 12191997"/>
              <a:gd name="connsiteY2" fmla="*/ 6467749 h 6857999"/>
              <a:gd name="connsiteX3" fmla="*/ 1046573 w 12191997"/>
              <a:gd name="connsiteY3" fmla="*/ 6458482 h 6857999"/>
              <a:gd name="connsiteX4" fmla="*/ 1046573 w 12191997"/>
              <a:gd name="connsiteY4" fmla="*/ 6457452 h 6857999"/>
              <a:gd name="connsiteX5" fmla="*/ 1057759 w 12191997"/>
              <a:gd name="connsiteY5" fmla="*/ 6446639 h 6857999"/>
              <a:gd name="connsiteX6" fmla="*/ 1073247 w 12191997"/>
              <a:gd name="connsiteY6" fmla="*/ 6444237 h 6857999"/>
              <a:gd name="connsiteX7" fmla="*/ 731827 w 12191997"/>
              <a:gd name="connsiteY7" fmla="*/ 6434606 h 6857999"/>
              <a:gd name="connsiteX8" fmla="*/ 738485 w 12191997"/>
              <a:gd name="connsiteY8" fmla="*/ 6458835 h 6857999"/>
              <a:gd name="connsiteX9" fmla="*/ 804171 w 12191997"/>
              <a:gd name="connsiteY9" fmla="*/ 6458835 h 6857999"/>
              <a:gd name="connsiteX10" fmla="*/ 804171 w 12191997"/>
              <a:gd name="connsiteY10" fmla="*/ 6434606 h 6857999"/>
              <a:gd name="connsiteX11" fmla="*/ 731827 w 12191997"/>
              <a:gd name="connsiteY11" fmla="*/ 6434606 h 6857999"/>
              <a:gd name="connsiteX12" fmla="*/ 1348742 w 12191997"/>
              <a:gd name="connsiteY12" fmla="*/ 6414889 h 6857999"/>
              <a:gd name="connsiteX13" fmla="*/ 1364058 w 12191997"/>
              <a:gd name="connsiteY13" fmla="*/ 6432223 h 6857999"/>
              <a:gd name="connsiteX14" fmla="*/ 1333427 w 12191997"/>
              <a:gd name="connsiteY14" fmla="*/ 6432223 h 6857999"/>
              <a:gd name="connsiteX15" fmla="*/ 1348742 w 12191997"/>
              <a:gd name="connsiteY15" fmla="*/ 6414889 h 6857999"/>
              <a:gd name="connsiteX16" fmla="*/ 1349259 w 12191997"/>
              <a:gd name="connsiteY16" fmla="*/ 6394295 h 6857999"/>
              <a:gd name="connsiteX17" fmla="*/ 1306066 w 12191997"/>
              <a:gd name="connsiteY17" fmla="*/ 6439603 h 6857999"/>
              <a:gd name="connsiteX18" fmla="*/ 1306066 w 12191997"/>
              <a:gd name="connsiteY18" fmla="*/ 6444409 h 6857999"/>
              <a:gd name="connsiteX19" fmla="*/ 1350291 w 12191997"/>
              <a:gd name="connsiteY19" fmla="*/ 6489717 h 6857999"/>
              <a:gd name="connsiteX20" fmla="*/ 1391418 w 12191997"/>
              <a:gd name="connsiteY20" fmla="*/ 6458997 h 6857999"/>
              <a:gd name="connsiteX21" fmla="*/ 1391418 w 12191997"/>
              <a:gd name="connsiteY21" fmla="*/ 6458310 h 6857999"/>
              <a:gd name="connsiteX22" fmla="*/ 1365779 w 12191997"/>
              <a:gd name="connsiteY22" fmla="*/ 6458310 h 6857999"/>
              <a:gd name="connsiteX23" fmla="*/ 1350464 w 12191997"/>
              <a:gd name="connsiteY23" fmla="*/ 6469123 h 6857999"/>
              <a:gd name="connsiteX24" fmla="*/ 1333255 w 12191997"/>
              <a:gd name="connsiteY24" fmla="*/ 6451789 h 6857999"/>
              <a:gd name="connsiteX25" fmla="*/ 1391418 w 12191997"/>
              <a:gd name="connsiteY25" fmla="*/ 6451789 h 6857999"/>
              <a:gd name="connsiteX26" fmla="*/ 1391418 w 12191997"/>
              <a:gd name="connsiteY26" fmla="*/ 6439603 h 6857999"/>
              <a:gd name="connsiteX27" fmla="*/ 1349259 w 12191997"/>
              <a:gd name="connsiteY27" fmla="*/ 6394295 h 6857999"/>
              <a:gd name="connsiteX28" fmla="*/ 1252034 w 12191997"/>
              <a:gd name="connsiteY28" fmla="*/ 6394295 h 6857999"/>
              <a:gd name="connsiteX29" fmla="*/ 1213659 w 12191997"/>
              <a:gd name="connsiteY29" fmla="*/ 6423985 h 6857999"/>
              <a:gd name="connsiteX30" fmla="*/ 1213659 w 12191997"/>
              <a:gd name="connsiteY30" fmla="*/ 6425531 h 6857999"/>
              <a:gd name="connsiteX31" fmla="*/ 1250657 w 12191997"/>
              <a:gd name="connsiteY31" fmla="*/ 6451101 h 6857999"/>
              <a:gd name="connsiteX32" fmla="*/ 1264252 w 12191997"/>
              <a:gd name="connsiteY32" fmla="*/ 6460197 h 6857999"/>
              <a:gd name="connsiteX33" fmla="*/ 1252035 w 12191997"/>
              <a:gd name="connsiteY33" fmla="*/ 6469123 h 6857999"/>
              <a:gd name="connsiteX34" fmla="*/ 1239645 w 12191997"/>
              <a:gd name="connsiteY34" fmla="*/ 6458654 h 6857999"/>
              <a:gd name="connsiteX35" fmla="*/ 1212627 w 12191997"/>
              <a:gd name="connsiteY35" fmla="*/ 6458654 h 6857999"/>
              <a:gd name="connsiteX36" fmla="*/ 1212627 w 12191997"/>
              <a:gd name="connsiteY36" fmla="*/ 6459513 h 6857999"/>
              <a:gd name="connsiteX37" fmla="*/ 1252034 w 12191997"/>
              <a:gd name="connsiteY37" fmla="*/ 6489718 h 6857999"/>
              <a:gd name="connsiteX38" fmla="*/ 1291613 w 12191997"/>
              <a:gd name="connsiteY38" fmla="*/ 6459170 h 6857999"/>
              <a:gd name="connsiteX39" fmla="*/ 1291613 w 12191997"/>
              <a:gd name="connsiteY39" fmla="*/ 6457625 h 6857999"/>
              <a:gd name="connsiteX40" fmla="*/ 1253582 w 12191997"/>
              <a:gd name="connsiteY40" fmla="*/ 6431881 h 6857999"/>
              <a:gd name="connsiteX41" fmla="*/ 1240504 w 12191997"/>
              <a:gd name="connsiteY41" fmla="*/ 6423128 h 6857999"/>
              <a:gd name="connsiteX42" fmla="*/ 1252034 w 12191997"/>
              <a:gd name="connsiteY42" fmla="*/ 6414890 h 6857999"/>
              <a:gd name="connsiteX43" fmla="*/ 1263735 w 12191997"/>
              <a:gd name="connsiteY43" fmla="*/ 6426388 h 6857999"/>
              <a:gd name="connsiteX44" fmla="*/ 1290409 w 12191997"/>
              <a:gd name="connsiteY44" fmla="*/ 6426388 h 6857999"/>
              <a:gd name="connsiteX45" fmla="*/ 1290409 w 12191997"/>
              <a:gd name="connsiteY45" fmla="*/ 6425531 h 6857999"/>
              <a:gd name="connsiteX46" fmla="*/ 1252034 w 12191997"/>
              <a:gd name="connsiteY46" fmla="*/ 6394295 h 6857999"/>
              <a:gd name="connsiteX47" fmla="*/ 1157736 w 12191997"/>
              <a:gd name="connsiteY47" fmla="*/ 6394295 h 6857999"/>
              <a:gd name="connsiteX48" fmla="*/ 1119361 w 12191997"/>
              <a:gd name="connsiteY48" fmla="*/ 6423985 h 6857999"/>
              <a:gd name="connsiteX49" fmla="*/ 1119361 w 12191997"/>
              <a:gd name="connsiteY49" fmla="*/ 6425531 h 6857999"/>
              <a:gd name="connsiteX50" fmla="*/ 1156359 w 12191997"/>
              <a:gd name="connsiteY50" fmla="*/ 6451101 h 6857999"/>
              <a:gd name="connsiteX51" fmla="*/ 1169954 w 12191997"/>
              <a:gd name="connsiteY51" fmla="*/ 6460197 h 6857999"/>
              <a:gd name="connsiteX52" fmla="*/ 1157736 w 12191997"/>
              <a:gd name="connsiteY52" fmla="*/ 6469123 h 6857999"/>
              <a:gd name="connsiteX53" fmla="*/ 1145346 w 12191997"/>
              <a:gd name="connsiteY53" fmla="*/ 6458654 h 6857999"/>
              <a:gd name="connsiteX54" fmla="*/ 1118328 w 12191997"/>
              <a:gd name="connsiteY54" fmla="*/ 6458654 h 6857999"/>
              <a:gd name="connsiteX55" fmla="*/ 1118328 w 12191997"/>
              <a:gd name="connsiteY55" fmla="*/ 6459513 h 6857999"/>
              <a:gd name="connsiteX56" fmla="*/ 1157735 w 12191997"/>
              <a:gd name="connsiteY56" fmla="*/ 6489718 h 6857999"/>
              <a:gd name="connsiteX57" fmla="*/ 1197314 w 12191997"/>
              <a:gd name="connsiteY57" fmla="*/ 6459170 h 6857999"/>
              <a:gd name="connsiteX58" fmla="*/ 1197314 w 12191997"/>
              <a:gd name="connsiteY58" fmla="*/ 6457625 h 6857999"/>
              <a:gd name="connsiteX59" fmla="*/ 1159283 w 12191997"/>
              <a:gd name="connsiteY59" fmla="*/ 6431881 h 6857999"/>
              <a:gd name="connsiteX60" fmla="*/ 1146205 w 12191997"/>
              <a:gd name="connsiteY60" fmla="*/ 6423128 h 6857999"/>
              <a:gd name="connsiteX61" fmla="*/ 1157735 w 12191997"/>
              <a:gd name="connsiteY61" fmla="*/ 6414890 h 6857999"/>
              <a:gd name="connsiteX62" fmla="*/ 1169437 w 12191997"/>
              <a:gd name="connsiteY62" fmla="*/ 6426388 h 6857999"/>
              <a:gd name="connsiteX63" fmla="*/ 1196111 w 12191997"/>
              <a:gd name="connsiteY63" fmla="*/ 6426388 h 6857999"/>
              <a:gd name="connsiteX64" fmla="*/ 1196111 w 12191997"/>
              <a:gd name="connsiteY64" fmla="*/ 6425531 h 6857999"/>
              <a:gd name="connsiteX65" fmla="*/ 1157736 w 12191997"/>
              <a:gd name="connsiteY65" fmla="*/ 6394295 h 6857999"/>
              <a:gd name="connsiteX66" fmla="*/ 1061717 w 12191997"/>
              <a:gd name="connsiteY66" fmla="*/ 6394295 h 6857999"/>
              <a:gd name="connsiteX67" fmla="*/ 1022998 w 12191997"/>
              <a:gd name="connsiteY67" fmla="*/ 6425017 h 6857999"/>
              <a:gd name="connsiteX68" fmla="*/ 1022998 w 12191997"/>
              <a:gd name="connsiteY68" fmla="*/ 6426561 h 6857999"/>
              <a:gd name="connsiteX69" fmla="*/ 1048638 w 12191997"/>
              <a:gd name="connsiteY69" fmla="*/ 6426561 h 6857999"/>
              <a:gd name="connsiteX70" fmla="*/ 1060856 w 12191997"/>
              <a:gd name="connsiteY70" fmla="*/ 6414890 h 6857999"/>
              <a:gd name="connsiteX71" fmla="*/ 1073247 w 12191997"/>
              <a:gd name="connsiteY71" fmla="*/ 6428277 h 6857999"/>
              <a:gd name="connsiteX72" fmla="*/ 1052252 w 12191997"/>
              <a:gd name="connsiteY72" fmla="*/ 6431537 h 6857999"/>
              <a:gd name="connsiteX73" fmla="*/ 1019557 w 12191997"/>
              <a:gd name="connsiteY73" fmla="*/ 6460713 h 6857999"/>
              <a:gd name="connsiteX74" fmla="*/ 1019557 w 12191997"/>
              <a:gd name="connsiteY74" fmla="*/ 6462428 h 6857999"/>
              <a:gd name="connsiteX75" fmla="*/ 1047434 w 12191997"/>
              <a:gd name="connsiteY75" fmla="*/ 6489717 h 6857999"/>
              <a:gd name="connsiteX76" fmla="*/ 1076000 w 12191997"/>
              <a:gd name="connsiteY76" fmla="*/ 6478046 h 6857999"/>
              <a:gd name="connsiteX77" fmla="*/ 1077722 w 12191997"/>
              <a:gd name="connsiteY77" fmla="*/ 6487486 h 6857999"/>
              <a:gd name="connsiteX78" fmla="*/ 1102157 w 12191997"/>
              <a:gd name="connsiteY78" fmla="*/ 6487486 h 6857999"/>
              <a:gd name="connsiteX79" fmla="*/ 1100437 w 12191997"/>
              <a:gd name="connsiteY79" fmla="*/ 6461742 h 6857999"/>
              <a:gd name="connsiteX80" fmla="*/ 1100437 w 12191997"/>
              <a:gd name="connsiteY80" fmla="*/ 6428963 h 6857999"/>
              <a:gd name="connsiteX81" fmla="*/ 1061717 w 12191997"/>
              <a:gd name="connsiteY81" fmla="*/ 6394295 h 6857999"/>
              <a:gd name="connsiteX82" fmla="*/ 1454744 w 12191997"/>
              <a:gd name="connsiteY82" fmla="*/ 6394293 h 6857999"/>
              <a:gd name="connsiteX83" fmla="*/ 1430480 w 12191997"/>
              <a:gd name="connsiteY83" fmla="*/ 6407165 h 6857999"/>
              <a:gd name="connsiteX84" fmla="*/ 1428587 w 12191997"/>
              <a:gd name="connsiteY84" fmla="*/ 6396525 h 6857999"/>
              <a:gd name="connsiteX85" fmla="*/ 1404323 w 12191997"/>
              <a:gd name="connsiteY85" fmla="*/ 6396525 h 6857999"/>
              <a:gd name="connsiteX86" fmla="*/ 1405871 w 12191997"/>
              <a:gd name="connsiteY86" fmla="*/ 6422268 h 6857999"/>
              <a:gd name="connsiteX87" fmla="*/ 1405871 w 12191997"/>
              <a:gd name="connsiteY87" fmla="*/ 6487485 h 6857999"/>
              <a:gd name="connsiteX88" fmla="*/ 1433061 w 12191997"/>
              <a:gd name="connsiteY88" fmla="*/ 6487485 h 6857999"/>
              <a:gd name="connsiteX89" fmla="*/ 1433061 w 12191997"/>
              <a:gd name="connsiteY89" fmla="*/ 6428447 h 6857999"/>
              <a:gd name="connsiteX90" fmla="*/ 1452678 w 12191997"/>
              <a:gd name="connsiteY90" fmla="*/ 6420553 h 6857999"/>
              <a:gd name="connsiteX91" fmla="*/ 1457324 w 12191997"/>
              <a:gd name="connsiteY91" fmla="*/ 6420553 h 6857999"/>
              <a:gd name="connsiteX92" fmla="*/ 1457324 w 12191997"/>
              <a:gd name="connsiteY92" fmla="*/ 6394467 h 6857999"/>
              <a:gd name="connsiteX93" fmla="*/ 1454744 w 12191997"/>
              <a:gd name="connsiteY93" fmla="*/ 6394293 h 6857999"/>
              <a:gd name="connsiteX94" fmla="*/ 662587 w 12191997"/>
              <a:gd name="connsiteY94" fmla="*/ 6385370 h 6857999"/>
              <a:gd name="connsiteX95" fmla="*/ 673600 w 12191997"/>
              <a:gd name="connsiteY95" fmla="*/ 6434625 h 6857999"/>
              <a:gd name="connsiteX96" fmla="*/ 651574 w 12191997"/>
              <a:gd name="connsiteY96" fmla="*/ 6434625 h 6857999"/>
              <a:gd name="connsiteX97" fmla="*/ 662587 w 12191997"/>
              <a:gd name="connsiteY97" fmla="*/ 6385370 h 6857999"/>
              <a:gd name="connsiteX98" fmla="*/ 913728 w 12191997"/>
              <a:gd name="connsiteY98" fmla="*/ 6353620 h 6857999"/>
              <a:gd name="connsiteX99" fmla="*/ 913728 w 12191997"/>
              <a:gd name="connsiteY99" fmla="*/ 6487485 h 6857999"/>
              <a:gd name="connsiteX100" fmla="*/ 941605 w 12191997"/>
              <a:gd name="connsiteY100" fmla="*/ 6487485 h 6857999"/>
              <a:gd name="connsiteX101" fmla="*/ 941605 w 12191997"/>
              <a:gd name="connsiteY101" fmla="*/ 6448871 h 6857999"/>
              <a:gd name="connsiteX102" fmla="*/ 952962 w 12191997"/>
              <a:gd name="connsiteY102" fmla="*/ 6432737 h 6857999"/>
              <a:gd name="connsiteX103" fmla="*/ 977398 w 12191997"/>
              <a:gd name="connsiteY103" fmla="*/ 6487485 h 6857999"/>
              <a:gd name="connsiteX104" fmla="*/ 1008374 w 12191997"/>
              <a:gd name="connsiteY104" fmla="*/ 6487485 h 6857999"/>
              <a:gd name="connsiteX105" fmla="*/ 970687 w 12191997"/>
              <a:gd name="connsiteY105" fmla="*/ 6407338 h 6857999"/>
              <a:gd name="connsiteX106" fmla="*/ 1008374 w 12191997"/>
              <a:gd name="connsiteY106" fmla="*/ 6353620 h 6857999"/>
              <a:gd name="connsiteX107" fmla="*/ 974645 w 12191997"/>
              <a:gd name="connsiteY107" fmla="*/ 6353620 h 6857999"/>
              <a:gd name="connsiteX108" fmla="*/ 941605 w 12191997"/>
              <a:gd name="connsiteY108" fmla="*/ 6406136 h 6857999"/>
              <a:gd name="connsiteX109" fmla="*/ 941605 w 12191997"/>
              <a:gd name="connsiteY109" fmla="*/ 6353620 h 6857999"/>
              <a:gd name="connsiteX110" fmla="*/ 913728 w 12191997"/>
              <a:gd name="connsiteY110" fmla="*/ 6353620 h 6857999"/>
              <a:gd name="connsiteX111" fmla="*/ 643486 w 12191997"/>
              <a:gd name="connsiteY111" fmla="*/ 6353277 h 6857999"/>
              <a:gd name="connsiteX112" fmla="*/ 609930 w 12191997"/>
              <a:gd name="connsiteY112" fmla="*/ 6487485 h 6857999"/>
              <a:gd name="connsiteX113" fmla="*/ 639874 w 12191997"/>
              <a:gd name="connsiteY113" fmla="*/ 6487485 h 6857999"/>
              <a:gd name="connsiteX114" fmla="*/ 646239 w 12191997"/>
              <a:gd name="connsiteY114" fmla="*/ 6458652 h 6857999"/>
              <a:gd name="connsiteX115" fmla="*/ 679108 w 12191997"/>
              <a:gd name="connsiteY115" fmla="*/ 6458652 h 6857999"/>
              <a:gd name="connsiteX116" fmla="*/ 685647 w 12191997"/>
              <a:gd name="connsiteY116" fmla="*/ 6487485 h 6857999"/>
              <a:gd name="connsiteX117" fmla="*/ 715417 w 12191997"/>
              <a:gd name="connsiteY117" fmla="*/ 6487485 h 6857999"/>
              <a:gd name="connsiteX118" fmla="*/ 681861 w 12191997"/>
              <a:gd name="connsiteY118" fmla="*/ 6353277 h 6857999"/>
              <a:gd name="connsiteX119" fmla="*/ 643486 w 12191997"/>
              <a:gd name="connsiteY119" fmla="*/ 6353277 h 6857999"/>
              <a:gd name="connsiteX120" fmla="*/ 674204 w 12191997"/>
              <a:gd name="connsiteY120" fmla="*/ 6284368 h 6857999"/>
              <a:gd name="connsiteX121" fmla="*/ 674204 w 12191997"/>
              <a:gd name="connsiteY121" fmla="*/ 6301015 h 6857999"/>
              <a:gd name="connsiteX122" fmla="*/ 658371 w 12191997"/>
              <a:gd name="connsiteY122" fmla="*/ 6307881 h 6857999"/>
              <a:gd name="connsiteX123" fmla="*/ 647530 w 12191997"/>
              <a:gd name="connsiteY123" fmla="*/ 6298613 h 6857999"/>
              <a:gd name="connsiteX124" fmla="*/ 647530 w 12191997"/>
              <a:gd name="connsiteY124" fmla="*/ 6297584 h 6857999"/>
              <a:gd name="connsiteX125" fmla="*/ 658715 w 12191997"/>
              <a:gd name="connsiteY125" fmla="*/ 6286771 h 6857999"/>
              <a:gd name="connsiteX126" fmla="*/ 674204 w 12191997"/>
              <a:gd name="connsiteY126" fmla="*/ 6284368 h 6857999"/>
              <a:gd name="connsiteX127" fmla="*/ 1047436 w 12191997"/>
              <a:gd name="connsiteY127" fmla="*/ 6255020 h 6857999"/>
              <a:gd name="connsiteX128" fmla="*/ 1062751 w 12191997"/>
              <a:gd name="connsiteY128" fmla="*/ 6272354 h 6857999"/>
              <a:gd name="connsiteX129" fmla="*/ 1032122 w 12191997"/>
              <a:gd name="connsiteY129" fmla="*/ 6272354 h 6857999"/>
              <a:gd name="connsiteX130" fmla="*/ 1047436 w 12191997"/>
              <a:gd name="connsiteY130" fmla="*/ 6255020 h 6857999"/>
              <a:gd name="connsiteX131" fmla="*/ 860561 w 12191997"/>
              <a:gd name="connsiteY131" fmla="*/ 6234426 h 6857999"/>
              <a:gd name="connsiteX132" fmla="*/ 822186 w 12191997"/>
              <a:gd name="connsiteY132" fmla="*/ 6264116 h 6857999"/>
              <a:gd name="connsiteX133" fmla="*/ 822186 w 12191997"/>
              <a:gd name="connsiteY133" fmla="*/ 6265661 h 6857999"/>
              <a:gd name="connsiteX134" fmla="*/ 859184 w 12191997"/>
              <a:gd name="connsiteY134" fmla="*/ 6291232 h 6857999"/>
              <a:gd name="connsiteX135" fmla="*/ 872778 w 12191997"/>
              <a:gd name="connsiteY135" fmla="*/ 6300328 h 6857999"/>
              <a:gd name="connsiteX136" fmla="*/ 860562 w 12191997"/>
              <a:gd name="connsiteY136" fmla="*/ 6309254 h 6857999"/>
              <a:gd name="connsiteX137" fmla="*/ 848172 w 12191997"/>
              <a:gd name="connsiteY137" fmla="*/ 6298784 h 6857999"/>
              <a:gd name="connsiteX138" fmla="*/ 821154 w 12191997"/>
              <a:gd name="connsiteY138" fmla="*/ 6298784 h 6857999"/>
              <a:gd name="connsiteX139" fmla="*/ 821154 w 12191997"/>
              <a:gd name="connsiteY139" fmla="*/ 6299643 h 6857999"/>
              <a:gd name="connsiteX140" fmla="*/ 860562 w 12191997"/>
              <a:gd name="connsiteY140" fmla="*/ 6329849 h 6857999"/>
              <a:gd name="connsiteX141" fmla="*/ 900141 w 12191997"/>
              <a:gd name="connsiteY141" fmla="*/ 6299300 h 6857999"/>
              <a:gd name="connsiteX142" fmla="*/ 900141 w 12191997"/>
              <a:gd name="connsiteY142" fmla="*/ 6297756 h 6857999"/>
              <a:gd name="connsiteX143" fmla="*/ 862110 w 12191997"/>
              <a:gd name="connsiteY143" fmla="*/ 6272012 h 6857999"/>
              <a:gd name="connsiteX144" fmla="*/ 849032 w 12191997"/>
              <a:gd name="connsiteY144" fmla="*/ 6263259 h 6857999"/>
              <a:gd name="connsiteX145" fmla="*/ 860562 w 12191997"/>
              <a:gd name="connsiteY145" fmla="*/ 6255021 h 6857999"/>
              <a:gd name="connsiteX146" fmla="*/ 872263 w 12191997"/>
              <a:gd name="connsiteY146" fmla="*/ 6266519 h 6857999"/>
              <a:gd name="connsiteX147" fmla="*/ 898936 w 12191997"/>
              <a:gd name="connsiteY147" fmla="*/ 6266519 h 6857999"/>
              <a:gd name="connsiteX148" fmla="*/ 898936 w 12191997"/>
              <a:gd name="connsiteY148" fmla="*/ 6265661 h 6857999"/>
              <a:gd name="connsiteX149" fmla="*/ 860561 w 12191997"/>
              <a:gd name="connsiteY149" fmla="*/ 6234426 h 6857999"/>
              <a:gd name="connsiteX150" fmla="*/ 777622 w 12191997"/>
              <a:gd name="connsiteY150" fmla="*/ 6234426 h 6857999"/>
              <a:gd name="connsiteX151" fmla="*/ 748367 w 12191997"/>
              <a:gd name="connsiteY151" fmla="*/ 6248328 h 6857999"/>
              <a:gd name="connsiteX152" fmla="*/ 746302 w 12191997"/>
              <a:gd name="connsiteY152" fmla="*/ 6236657 h 6857999"/>
              <a:gd name="connsiteX153" fmla="*/ 722039 w 12191997"/>
              <a:gd name="connsiteY153" fmla="*/ 6236657 h 6857999"/>
              <a:gd name="connsiteX154" fmla="*/ 723587 w 12191997"/>
              <a:gd name="connsiteY154" fmla="*/ 6262400 h 6857999"/>
              <a:gd name="connsiteX155" fmla="*/ 723587 w 12191997"/>
              <a:gd name="connsiteY155" fmla="*/ 6327616 h 6857999"/>
              <a:gd name="connsiteX156" fmla="*/ 750776 w 12191997"/>
              <a:gd name="connsiteY156" fmla="*/ 6327616 h 6857999"/>
              <a:gd name="connsiteX157" fmla="*/ 750776 w 12191997"/>
              <a:gd name="connsiteY157" fmla="*/ 6266347 h 6857999"/>
              <a:gd name="connsiteX158" fmla="*/ 766781 w 12191997"/>
              <a:gd name="connsiteY158" fmla="*/ 6257767 h 6857999"/>
              <a:gd name="connsiteX159" fmla="*/ 778826 w 12191997"/>
              <a:gd name="connsiteY159" fmla="*/ 6270466 h 6857999"/>
              <a:gd name="connsiteX160" fmla="*/ 778826 w 12191997"/>
              <a:gd name="connsiteY160" fmla="*/ 6327616 h 6857999"/>
              <a:gd name="connsiteX161" fmla="*/ 778826 w 12191997"/>
              <a:gd name="connsiteY161" fmla="*/ 6327617 h 6857999"/>
              <a:gd name="connsiteX162" fmla="*/ 805845 w 12191997"/>
              <a:gd name="connsiteY162" fmla="*/ 6327617 h 6857999"/>
              <a:gd name="connsiteX163" fmla="*/ 805845 w 12191997"/>
              <a:gd name="connsiteY163" fmla="*/ 6266004 h 6857999"/>
              <a:gd name="connsiteX164" fmla="*/ 777622 w 12191997"/>
              <a:gd name="connsiteY164" fmla="*/ 6234426 h 6857999"/>
              <a:gd name="connsiteX165" fmla="*/ 662674 w 12191997"/>
              <a:gd name="connsiteY165" fmla="*/ 6234426 h 6857999"/>
              <a:gd name="connsiteX166" fmla="*/ 623954 w 12191997"/>
              <a:gd name="connsiteY166" fmla="*/ 6265147 h 6857999"/>
              <a:gd name="connsiteX167" fmla="*/ 623954 w 12191997"/>
              <a:gd name="connsiteY167" fmla="*/ 6266691 h 6857999"/>
              <a:gd name="connsiteX168" fmla="*/ 649594 w 12191997"/>
              <a:gd name="connsiteY168" fmla="*/ 6266691 h 6857999"/>
              <a:gd name="connsiteX169" fmla="*/ 661813 w 12191997"/>
              <a:gd name="connsiteY169" fmla="*/ 6255021 h 6857999"/>
              <a:gd name="connsiteX170" fmla="*/ 674203 w 12191997"/>
              <a:gd name="connsiteY170" fmla="*/ 6268407 h 6857999"/>
              <a:gd name="connsiteX171" fmla="*/ 653208 w 12191997"/>
              <a:gd name="connsiteY171" fmla="*/ 6271667 h 6857999"/>
              <a:gd name="connsiteX172" fmla="*/ 620513 w 12191997"/>
              <a:gd name="connsiteY172" fmla="*/ 6300843 h 6857999"/>
              <a:gd name="connsiteX173" fmla="*/ 620513 w 12191997"/>
              <a:gd name="connsiteY173" fmla="*/ 6302559 h 6857999"/>
              <a:gd name="connsiteX174" fmla="*/ 648390 w 12191997"/>
              <a:gd name="connsiteY174" fmla="*/ 6329848 h 6857999"/>
              <a:gd name="connsiteX175" fmla="*/ 676956 w 12191997"/>
              <a:gd name="connsiteY175" fmla="*/ 6318177 h 6857999"/>
              <a:gd name="connsiteX176" fmla="*/ 678678 w 12191997"/>
              <a:gd name="connsiteY176" fmla="*/ 6327617 h 6857999"/>
              <a:gd name="connsiteX177" fmla="*/ 703114 w 12191997"/>
              <a:gd name="connsiteY177" fmla="*/ 6327617 h 6857999"/>
              <a:gd name="connsiteX178" fmla="*/ 701393 w 12191997"/>
              <a:gd name="connsiteY178" fmla="*/ 6301874 h 6857999"/>
              <a:gd name="connsiteX179" fmla="*/ 701393 w 12191997"/>
              <a:gd name="connsiteY179" fmla="*/ 6269094 h 6857999"/>
              <a:gd name="connsiteX180" fmla="*/ 662674 w 12191997"/>
              <a:gd name="connsiteY180" fmla="*/ 6234426 h 6857999"/>
              <a:gd name="connsiteX181" fmla="*/ 1047953 w 12191997"/>
              <a:gd name="connsiteY181" fmla="*/ 6234425 h 6857999"/>
              <a:gd name="connsiteX182" fmla="*/ 1004760 w 12191997"/>
              <a:gd name="connsiteY182" fmla="*/ 6279734 h 6857999"/>
              <a:gd name="connsiteX183" fmla="*/ 1004760 w 12191997"/>
              <a:gd name="connsiteY183" fmla="*/ 6284539 h 6857999"/>
              <a:gd name="connsiteX184" fmla="*/ 1048985 w 12191997"/>
              <a:gd name="connsiteY184" fmla="*/ 6329847 h 6857999"/>
              <a:gd name="connsiteX185" fmla="*/ 1090113 w 12191997"/>
              <a:gd name="connsiteY185" fmla="*/ 6299127 h 6857999"/>
              <a:gd name="connsiteX186" fmla="*/ 1090113 w 12191997"/>
              <a:gd name="connsiteY186" fmla="*/ 6298440 h 6857999"/>
              <a:gd name="connsiteX187" fmla="*/ 1064473 w 12191997"/>
              <a:gd name="connsiteY187" fmla="*/ 6298440 h 6857999"/>
              <a:gd name="connsiteX188" fmla="*/ 1049157 w 12191997"/>
              <a:gd name="connsiteY188" fmla="*/ 6309253 h 6857999"/>
              <a:gd name="connsiteX189" fmla="*/ 1031950 w 12191997"/>
              <a:gd name="connsiteY189" fmla="*/ 6291919 h 6857999"/>
              <a:gd name="connsiteX190" fmla="*/ 1090113 w 12191997"/>
              <a:gd name="connsiteY190" fmla="*/ 6291919 h 6857999"/>
              <a:gd name="connsiteX191" fmla="*/ 1090113 w 12191997"/>
              <a:gd name="connsiteY191" fmla="*/ 6279734 h 6857999"/>
              <a:gd name="connsiteX192" fmla="*/ 1047953 w 12191997"/>
              <a:gd name="connsiteY192" fmla="*/ 6234425 h 6857999"/>
              <a:gd name="connsiteX193" fmla="*/ 537745 w 12191997"/>
              <a:gd name="connsiteY193" fmla="*/ 6217779 h 6857999"/>
              <a:gd name="connsiteX194" fmla="*/ 549446 w 12191997"/>
              <a:gd name="connsiteY194" fmla="*/ 6217779 h 6857999"/>
              <a:gd name="connsiteX195" fmla="*/ 579218 w 12191997"/>
              <a:gd name="connsiteY195" fmla="*/ 6257252 h 6857999"/>
              <a:gd name="connsiteX196" fmla="*/ 579218 w 12191997"/>
              <a:gd name="connsiteY196" fmla="*/ 6264117 h 6857999"/>
              <a:gd name="connsiteX197" fmla="*/ 549446 w 12191997"/>
              <a:gd name="connsiteY197" fmla="*/ 6303590 h 6857999"/>
              <a:gd name="connsiteX198" fmla="*/ 537745 w 12191997"/>
              <a:gd name="connsiteY198" fmla="*/ 6303590 h 6857999"/>
              <a:gd name="connsiteX199" fmla="*/ 537745 w 12191997"/>
              <a:gd name="connsiteY199" fmla="*/ 6217779 h 6857999"/>
              <a:gd name="connsiteX200" fmla="*/ 509867 w 12191997"/>
              <a:gd name="connsiteY200" fmla="*/ 6193752 h 6857999"/>
              <a:gd name="connsiteX201" fmla="*/ 509867 w 12191997"/>
              <a:gd name="connsiteY201" fmla="*/ 6327616 h 6857999"/>
              <a:gd name="connsiteX202" fmla="*/ 550995 w 12191997"/>
              <a:gd name="connsiteY202" fmla="*/ 6327616 h 6857999"/>
              <a:gd name="connsiteX203" fmla="*/ 607611 w 12191997"/>
              <a:gd name="connsiteY203" fmla="*/ 6264116 h 6857999"/>
              <a:gd name="connsiteX204" fmla="*/ 607611 w 12191997"/>
              <a:gd name="connsiteY204" fmla="*/ 6257252 h 6857999"/>
              <a:gd name="connsiteX205" fmla="*/ 550995 w 12191997"/>
              <a:gd name="connsiteY205" fmla="*/ 6193752 h 6857999"/>
              <a:gd name="connsiteX206" fmla="*/ 509867 w 12191997"/>
              <a:gd name="connsiteY206" fmla="*/ 6193752 h 6857999"/>
              <a:gd name="connsiteX207" fmla="*/ 915623 w 12191997"/>
              <a:gd name="connsiteY207" fmla="*/ 6190320 h 6857999"/>
              <a:gd name="connsiteX208" fmla="*/ 915623 w 12191997"/>
              <a:gd name="connsiteY208" fmla="*/ 6327617 h 6857999"/>
              <a:gd name="connsiteX209" fmla="*/ 942813 w 12191997"/>
              <a:gd name="connsiteY209" fmla="*/ 6327617 h 6857999"/>
              <a:gd name="connsiteX210" fmla="*/ 942813 w 12191997"/>
              <a:gd name="connsiteY210" fmla="*/ 6302904 h 6857999"/>
              <a:gd name="connsiteX211" fmla="*/ 951761 w 12191997"/>
              <a:gd name="connsiteY211" fmla="*/ 6292606 h 6857999"/>
              <a:gd name="connsiteX212" fmla="*/ 968970 w 12191997"/>
              <a:gd name="connsiteY212" fmla="*/ 6327617 h 6857999"/>
              <a:gd name="connsiteX213" fmla="*/ 1000634 w 12191997"/>
              <a:gd name="connsiteY213" fmla="*/ 6327617 h 6857999"/>
              <a:gd name="connsiteX214" fmla="*/ 970519 w 12191997"/>
              <a:gd name="connsiteY214" fmla="*/ 6271153 h 6857999"/>
              <a:gd name="connsiteX215" fmla="*/ 1000634 w 12191997"/>
              <a:gd name="connsiteY215" fmla="*/ 6236657 h 6857999"/>
              <a:gd name="connsiteX216" fmla="*/ 968108 w 12191997"/>
              <a:gd name="connsiteY216" fmla="*/ 6236657 h 6857999"/>
              <a:gd name="connsiteX217" fmla="*/ 942813 w 12191997"/>
              <a:gd name="connsiteY217" fmla="*/ 6267549 h 6857999"/>
              <a:gd name="connsiteX218" fmla="*/ 942813 w 12191997"/>
              <a:gd name="connsiteY218" fmla="*/ 6190320 h 6857999"/>
              <a:gd name="connsiteX219" fmla="*/ 915623 w 12191997"/>
              <a:gd name="connsiteY219" fmla="*/ 6190320 h 6857999"/>
              <a:gd name="connsiteX220" fmla="*/ 0 w 12191997"/>
              <a:gd name="connsiteY220" fmla="*/ 0 h 6857999"/>
              <a:gd name="connsiteX221" fmla="*/ 12191997 w 12191997"/>
              <a:gd name="connsiteY221" fmla="*/ 0 h 6857999"/>
              <a:gd name="connsiteX222" fmla="*/ 12191997 w 12191997"/>
              <a:gd name="connsiteY222" fmla="*/ 6857999 h 6857999"/>
              <a:gd name="connsiteX223" fmla="*/ 0 w 12191997"/>
              <a:gd name="connsiteY223" fmla="*/ 6857999 h 6857999"/>
              <a:gd name="connsiteX224" fmla="*/ 0 w 12191997"/>
              <a:gd name="connsiteY224" fmla="*/ 4776376 h 6857999"/>
              <a:gd name="connsiteX225" fmla="*/ 6083298 w 12191997"/>
              <a:gd name="connsiteY225" fmla="*/ 4773201 h 6857999"/>
              <a:gd name="connsiteX226" fmla="*/ 5346701 w 12191997"/>
              <a:gd name="connsiteY226" fmla="*/ 2087973 h 6857999"/>
              <a:gd name="connsiteX227" fmla="*/ 0 w 12191997"/>
              <a:gd name="connsiteY227" fmla="*/ 2084798 h 6857999"/>
              <a:gd name="connsiteX228" fmla="*/ 0 w 12191997"/>
              <a:gd name="connsiteY22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2191997" h="6857999">
                <a:moveTo>
                  <a:pt x="1073247" y="6444237"/>
                </a:moveTo>
                <a:lnTo>
                  <a:pt x="1073247" y="6460884"/>
                </a:lnTo>
                <a:cubicBezTo>
                  <a:pt x="1070322" y="6463974"/>
                  <a:pt x="1065159" y="6467749"/>
                  <a:pt x="1057415" y="6467749"/>
                </a:cubicBezTo>
                <a:cubicBezTo>
                  <a:pt x="1049499" y="6467749"/>
                  <a:pt x="1046573" y="6463116"/>
                  <a:pt x="1046573" y="6458482"/>
                </a:cubicBezTo>
                <a:lnTo>
                  <a:pt x="1046573" y="6457452"/>
                </a:lnTo>
                <a:cubicBezTo>
                  <a:pt x="1046573" y="6451960"/>
                  <a:pt x="1049327" y="6448013"/>
                  <a:pt x="1057759" y="6446639"/>
                </a:cubicBezTo>
                <a:lnTo>
                  <a:pt x="1073247" y="6444237"/>
                </a:lnTo>
                <a:close/>
                <a:moveTo>
                  <a:pt x="731827" y="6434606"/>
                </a:moveTo>
                <a:lnTo>
                  <a:pt x="738485" y="6458835"/>
                </a:lnTo>
                <a:lnTo>
                  <a:pt x="804171" y="6458835"/>
                </a:lnTo>
                <a:lnTo>
                  <a:pt x="804171" y="6434606"/>
                </a:lnTo>
                <a:lnTo>
                  <a:pt x="731827" y="6434606"/>
                </a:lnTo>
                <a:close/>
                <a:moveTo>
                  <a:pt x="1348742" y="6414889"/>
                </a:moveTo>
                <a:cubicBezTo>
                  <a:pt x="1358379" y="6414889"/>
                  <a:pt x="1363198" y="6420381"/>
                  <a:pt x="1364058" y="6432223"/>
                </a:cubicBezTo>
                <a:lnTo>
                  <a:pt x="1333427" y="6432223"/>
                </a:lnTo>
                <a:cubicBezTo>
                  <a:pt x="1334288" y="6420382"/>
                  <a:pt x="1339106" y="6414889"/>
                  <a:pt x="1348742" y="6414889"/>
                </a:cubicBezTo>
                <a:close/>
                <a:moveTo>
                  <a:pt x="1349259" y="6394295"/>
                </a:moveTo>
                <a:cubicBezTo>
                  <a:pt x="1320521" y="6394295"/>
                  <a:pt x="1306066" y="6413346"/>
                  <a:pt x="1306066" y="6439603"/>
                </a:cubicBezTo>
                <a:lnTo>
                  <a:pt x="1306066" y="6444409"/>
                </a:lnTo>
                <a:cubicBezTo>
                  <a:pt x="1306066" y="6470668"/>
                  <a:pt x="1320004" y="6489717"/>
                  <a:pt x="1350291" y="6489717"/>
                </a:cubicBezTo>
                <a:cubicBezTo>
                  <a:pt x="1376619" y="6489717"/>
                  <a:pt x="1391418" y="6476331"/>
                  <a:pt x="1391418" y="6458997"/>
                </a:cubicBezTo>
                <a:lnTo>
                  <a:pt x="1391418" y="6458310"/>
                </a:lnTo>
                <a:lnTo>
                  <a:pt x="1365779" y="6458310"/>
                </a:lnTo>
                <a:cubicBezTo>
                  <a:pt x="1365779" y="6463802"/>
                  <a:pt x="1359927" y="6469123"/>
                  <a:pt x="1350464" y="6469123"/>
                </a:cubicBezTo>
                <a:cubicBezTo>
                  <a:pt x="1340311" y="6469123"/>
                  <a:pt x="1334288" y="6464489"/>
                  <a:pt x="1333255" y="6451789"/>
                </a:cubicBezTo>
                <a:lnTo>
                  <a:pt x="1391418" y="6451789"/>
                </a:lnTo>
                <a:lnTo>
                  <a:pt x="1391418" y="6439603"/>
                </a:lnTo>
                <a:cubicBezTo>
                  <a:pt x="1391418" y="6413345"/>
                  <a:pt x="1378169" y="6394295"/>
                  <a:pt x="1349259" y="6394295"/>
                </a:cubicBezTo>
                <a:close/>
                <a:moveTo>
                  <a:pt x="1252034" y="6394295"/>
                </a:moveTo>
                <a:cubicBezTo>
                  <a:pt x="1230351" y="6394295"/>
                  <a:pt x="1213659" y="6403048"/>
                  <a:pt x="1213659" y="6423985"/>
                </a:cubicBezTo>
                <a:lnTo>
                  <a:pt x="1213659" y="6425531"/>
                </a:lnTo>
                <a:cubicBezTo>
                  <a:pt x="1213659" y="6442692"/>
                  <a:pt x="1224845" y="6449042"/>
                  <a:pt x="1250657" y="6451101"/>
                </a:cubicBezTo>
                <a:cubicBezTo>
                  <a:pt x="1261326" y="6451960"/>
                  <a:pt x="1264252" y="6454534"/>
                  <a:pt x="1264252" y="6460197"/>
                </a:cubicBezTo>
                <a:cubicBezTo>
                  <a:pt x="1264252" y="6465347"/>
                  <a:pt x="1260811" y="6469123"/>
                  <a:pt x="1252035" y="6469123"/>
                </a:cubicBezTo>
                <a:cubicBezTo>
                  <a:pt x="1242914" y="6469123"/>
                  <a:pt x="1239645" y="6464661"/>
                  <a:pt x="1239645" y="6458654"/>
                </a:cubicBezTo>
                <a:lnTo>
                  <a:pt x="1212627" y="6458654"/>
                </a:lnTo>
                <a:lnTo>
                  <a:pt x="1212627" y="6459513"/>
                </a:lnTo>
                <a:cubicBezTo>
                  <a:pt x="1212627" y="6477189"/>
                  <a:pt x="1225361" y="6489718"/>
                  <a:pt x="1252034" y="6489718"/>
                </a:cubicBezTo>
                <a:cubicBezTo>
                  <a:pt x="1278362" y="6489718"/>
                  <a:pt x="1291613" y="6478048"/>
                  <a:pt x="1291613" y="6459170"/>
                </a:cubicBezTo>
                <a:lnTo>
                  <a:pt x="1291613" y="6457625"/>
                </a:lnTo>
                <a:cubicBezTo>
                  <a:pt x="1291613" y="6438404"/>
                  <a:pt x="1276470" y="6433769"/>
                  <a:pt x="1253582" y="6431881"/>
                </a:cubicBezTo>
                <a:cubicBezTo>
                  <a:pt x="1243086" y="6431024"/>
                  <a:pt x="1240504" y="6428620"/>
                  <a:pt x="1240504" y="6423128"/>
                </a:cubicBezTo>
                <a:cubicBezTo>
                  <a:pt x="1240504" y="6418150"/>
                  <a:pt x="1244462" y="6414890"/>
                  <a:pt x="1252034" y="6414890"/>
                </a:cubicBezTo>
                <a:cubicBezTo>
                  <a:pt x="1260294" y="6414890"/>
                  <a:pt x="1263735" y="6419181"/>
                  <a:pt x="1263735" y="6426388"/>
                </a:cubicBezTo>
                <a:lnTo>
                  <a:pt x="1290409" y="6426388"/>
                </a:lnTo>
                <a:lnTo>
                  <a:pt x="1290409" y="6425531"/>
                </a:lnTo>
                <a:cubicBezTo>
                  <a:pt x="1290409" y="6405966"/>
                  <a:pt x="1278879" y="6394295"/>
                  <a:pt x="1252034" y="6394295"/>
                </a:cubicBezTo>
                <a:close/>
                <a:moveTo>
                  <a:pt x="1157736" y="6394295"/>
                </a:moveTo>
                <a:cubicBezTo>
                  <a:pt x="1136053" y="6394295"/>
                  <a:pt x="1119361" y="6403048"/>
                  <a:pt x="1119361" y="6423985"/>
                </a:cubicBezTo>
                <a:lnTo>
                  <a:pt x="1119361" y="6425531"/>
                </a:lnTo>
                <a:cubicBezTo>
                  <a:pt x="1119361" y="6442692"/>
                  <a:pt x="1130547" y="6449042"/>
                  <a:pt x="1156359" y="6451101"/>
                </a:cubicBezTo>
                <a:cubicBezTo>
                  <a:pt x="1167028" y="6451960"/>
                  <a:pt x="1169954" y="6454534"/>
                  <a:pt x="1169954" y="6460197"/>
                </a:cubicBezTo>
                <a:cubicBezTo>
                  <a:pt x="1169954" y="6465347"/>
                  <a:pt x="1166512" y="6469123"/>
                  <a:pt x="1157736" y="6469123"/>
                </a:cubicBezTo>
                <a:cubicBezTo>
                  <a:pt x="1148615" y="6469123"/>
                  <a:pt x="1145346" y="6464661"/>
                  <a:pt x="1145346" y="6458654"/>
                </a:cubicBezTo>
                <a:lnTo>
                  <a:pt x="1118328" y="6458654"/>
                </a:lnTo>
                <a:lnTo>
                  <a:pt x="1118328" y="6459513"/>
                </a:lnTo>
                <a:cubicBezTo>
                  <a:pt x="1118328" y="6477189"/>
                  <a:pt x="1131062" y="6489718"/>
                  <a:pt x="1157735" y="6489718"/>
                </a:cubicBezTo>
                <a:cubicBezTo>
                  <a:pt x="1184063" y="6489718"/>
                  <a:pt x="1197314" y="6478048"/>
                  <a:pt x="1197314" y="6459170"/>
                </a:cubicBezTo>
                <a:lnTo>
                  <a:pt x="1197314" y="6457625"/>
                </a:lnTo>
                <a:cubicBezTo>
                  <a:pt x="1197314" y="6438404"/>
                  <a:pt x="1182171" y="6433769"/>
                  <a:pt x="1159283" y="6431881"/>
                </a:cubicBezTo>
                <a:cubicBezTo>
                  <a:pt x="1148786" y="6431024"/>
                  <a:pt x="1146205" y="6428620"/>
                  <a:pt x="1146205" y="6423128"/>
                </a:cubicBezTo>
                <a:cubicBezTo>
                  <a:pt x="1146205" y="6418150"/>
                  <a:pt x="1150164" y="6414890"/>
                  <a:pt x="1157735" y="6414890"/>
                </a:cubicBezTo>
                <a:cubicBezTo>
                  <a:pt x="1165996" y="6414890"/>
                  <a:pt x="1169437" y="6419181"/>
                  <a:pt x="1169437" y="6426388"/>
                </a:cubicBezTo>
                <a:lnTo>
                  <a:pt x="1196111" y="6426388"/>
                </a:lnTo>
                <a:lnTo>
                  <a:pt x="1196111" y="6425531"/>
                </a:lnTo>
                <a:cubicBezTo>
                  <a:pt x="1196111" y="6405966"/>
                  <a:pt x="1184580" y="6394295"/>
                  <a:pt x="1157736" y="6394295"/>
                </a:cubicBezTo>
                <a:close/>
                <a:moveTo>
                  <a:pt x="1061717" y="6394295"/>
                </a:moveTo>
                <a:cubicBezTo>
                  <a:pt x="1031603" y="6394295"/>
                  <a:pt x="1022998" y="6409227"/>
                  <a:pt x="1022998" y="6425017"/>
                </a:cubicBezTo>
                <a:lnTo>
                  <a:pt x="1022998" y="6426561"/>
                </a:lnTo>
                <a:lnTo>
                  <a:pt x="1048638" y="6426561"/>
                </a:lnTo>
                <a:cubicBezTo>
                  <a:pt x="1048638" y="6420554"/>
                  <a:pt x="1051048" y="6414890"/>
                  <a:pt x="1060856" y="6414890"/>
                </a:cubicBezTo>
                <a:cubicBezTo>
                  <a:pt x="1070149" y="6414890"/>
                  <a:pt x="1073074" y="6419353"/>
                  <a:pt x="1073247" y="6428277"/>
                </a:cubicBezTo>
                <a:lnTo>
                  <a:pt x="1052252" y="6431537"/>
                </a:lnTo>
                <a:cubicBezTo>
                  <a:pt x="1033151" y="6434454"/>
                  <a:pt x="1019557" y="6440975"/>
                  <a:pt x="1019557" y="6460713"/>
                </a:cubicBezTo>
                <a:lnTo>
                  <a:pt x="1019557" y="6462428"/>
                </a:lnTo>
                <a:cubicBezTo>
                  <a:pt x="1019557" y="6477016"/>
                  <a:pt x="1026956" y="6489717"/>
                  <a:pt x="1047434" y="6489717"/>
                </a:cubicBezTo>
                <a:cubicBezTo>
                  <a:pt x="1060169" y="6489717"/>
                  <a:pt x="1069633" y="6484910"/>
                  <a:pt x="1076000" y="6478046"/>
                </a:cubicBezTo>
                <a:lnTo>
                  <a:pt x="1077722" y="6487486"/>
                </a:lnTo>
                <a:lnTo>
                  <a:pt x="1102157" y="6487486"/>
                </a:lnTo>
                <a:lnTo>
                  <a:pt x="1100437" y="6461742"/>
                </a:lnTo>
                <a:lnTo>
                  <a:pt x="1100437" y="6428963"/>
                </a:lnTo>
                <a:cubicBezTo>
                  <a:pt x="1100437" y="6406995"/>
                  <a:pt x="1091488" y="6394295"/>
                  <a:pt x="1061717" y="6394295"/>
                </a:cubicBezTo>
                <a:close/>
                <a:moveTo>
                  <a:pt x="1454744" y="6394293"/>
                </a:moveTo>
                <a:cubicBezTo>
                  <a:pt x="1444076" y="6394293"/>
                  <a:pt x="1435816" y="6399614"/>
                  <a:pt x="1430480" y="6407165"/>
                </a:cubicBezTo>
                <a:lnTo>
                  <a:pt x="1428587" y="6396525"/>
                </a:lnTo>
                <a:lnTo>
                  <a:pt x="1404323" y="6396525"/>
                </a:lnTo>
                <a:lnTo>
                  <a:pt x="1405871" y="6422268"/>
                </a:lnTo>
                <a:lnTo>
                  <a:pt x="1405871" y="6487485"/>
                </a:lnTo>
                <a:lnTo>
                  <a:pt x="1433061" y="6487485"/>
                </a:lnTo>
                <a:lnTo>
                  <a:pt x="1433061" y="6428447"/>
                </a:lnTo>
                <a:cubicBezTo>
                  <a:pt x="1435470" y="6425016"/>
                  <a:pt x="1441665" y="6420553"/>
                  <a:pt x="1452678" y="6420553"/>
                </a:cubicBezTo>
                <a:lnTo>
                  <a:pt x="1457324" y="6420553"/>
                </a:lnTo>
                <a:lnTo>
                  <a:pt x="1457324" y="6394467"/>
                </a:lnTo>
                <a:cubicBezTo>
                  <a:pt x="1456636" y="6394294"/>
                  <a:pt x="1455603" y="6394294"/>
                  <a:pt x="1454744" y="6394293"/>
                </a:cubicBezTo>
                <a:close/>
                <a:moveTo>
                  <a:pt x="662587" y="6385370"/>
                </a:moveTo>
                <a:lnTo>
                  <a:pt x="673600" y="6434625"/>
                </a:lnTo>
                <a:lnTo>
                  <a:pt x="651574" y="6434625"/>
                </a:lnTo>
                <a:lnTo>
                  <a:pt x="662587" y="6385370"/>
                </a:lnTo>
                <a:close/>
                <a:moveTo>
                  <a:pt x="913728" y="6353620"/>
                </a:moveTo>
                <a:lnTo>
                  <a:pt x="913728" y="6487485"/>
                </a:lnTo>
                <a:lnTo>
                  <a:pt x="941605" y="6487485"/>
                </a:lnTo>
                <a:lnTo>
                  <a:pt x="941605" y="6448871"/>
                </a:lnTo>
                <a:lnTo>
                  <a:pt x="952962" y="6432737"/>
                </a:lnTo>
                <a:lnTo>
                  <a:pt x="977398" y="6487485"/>
                </a:lnTo>
                <a:lnTo>
                  <a:pt x="1008374" y="6487485"/>
                </a:lnTo>
                <a:lnTo>
                  <a:pt x="970687" y="6407338"/>
                </a:lnTo>
                <a:lnTo>
                  <a:pt x="1008374" y="6353620"/>
                </a:lnTo>
                <a:lnTo>
                  <a:pt x="974645" y="6353620"/>
                </a:lnTo>
                <a:lnTo>
                  <a:pt x="941605" y="6406136"/>
                </a:lnTo>
                <a:lnTo>
                  <a:pt x="941605" y="6353620"/>
                </a:lnTo>
                <a:lnTo>
                  <a:pt x="913728" y="6353620"/>
                </a:lnTo>
                <a:close/>
                <a:moveTo>
                  <a:pt x="643486" y="6353277"/>
                </a:moveTo>
                <a:lnTo>
                  <a:pt x="609930" y="6487485"/>
                </a:lnTo>
                <a:lnTo>
                  <a:pt x="639874" y="6487485"/>
                </a:lnTo>
                <a:lnTo>
                  <a:pt x="646239" y="6458652"/>
                </a:lnTo>
                <a:lnTo>
                  <a:pt x="679108" y="6458652"/>
                </a:lnTo>
                <a:lnTo>
                  <a:pt x="685647" y="6487485"/>
                </a:lnTo>
                <a:lnTo>
                  <a:pt x="715417" y="6487485"/>
                </a:lnTo>
                <a:lnTo>
                  <a:pt x="681861" y="6353277"/>
                </a:lnTo>
                <a:lnTo>
                  <a:pt x="643486" y="6353277"/>
                </a:lnTo>
                <a:close/>
                <a:moveTo>
                  <a:pt x="674204" y="6284368"/>
                </a:moveTo>
                <a:lnTo>
                  <a:pt x="674204" y="6301015"/>
                </a:lnTo>
                <a:cubicBezTo>
                  <a:pt x="671277" y="6304104"/>
                  <a:pt x="666115" y="6307880"/>
                  <a:pt x="658371" y="6307881"/>
                </a:cubicBezTo>
                <a:cubicBezTo>
                  <a:pt x="650455" y="6307881"/>
                  <a:pt x="647530" y="6303247"/>
                  <a:pt x="647530" y="6298613"/>
                </a:cubicBezTo>
                <a:lnTo>
                  <a:pt x="647530" y="6297584"/>
                </a:lnTo>
                <a:cubicBezTo>
                  <a:pt x="647530" y="6292092"/>
                  <a:pt x="650283" y="6288144"/>
                  <a:pt x="658715" y="6286771"/>
                </a:cubicBezTo>
                <a:lnTo>
                  <a:pt x="674204" y="6284368"/>
                </a:lnTo>
                <a:close/>
                <a:moveTo>
                  <a:pt x="1047436" y="6255020"/>
                </a:moveTo>
                <a:cubicBezTo>
                  <a:pt x="1057073" y="6255020"/>
                  <a:pt x="1061892" y="6260512"/>
                  <a:pt x="1062751" y="6272354"/>
                </a:cubicBezTo>
                <a:lnTo>
                  <a:pt x="1032122" y="6272354"/>
                </a:lnTo>
                <a:cubicBezTo>
                  <a:pt x="1032981" y="6260512"/>
                  <a:pt x="1037801" y="6255020"/>
                  <a:pt x="1047436" y="6255020"/>
                </a:cubicBezTo>
                <a:close/>
                <a:moveTo>
                  <a:pt x="860561" y="6234426"/>
                </a:moveTo>
                <a:cubicBezTo>
                  <a:pt x="838877" y="6234426"/>
                  <a:pt x="822186" y="6243178"/>
                  <a:pt x="822186" y="6264116"/>
                </a:cubicBezTo>
                <a:lnTo>
                  <a:pt x="822186" y="6265661"/>
                </a:lnTo>
                <a:cubicBezTo>
                  <a:pt x="822186" y="6282823"/>
                  <a:pt x="833372" y="6289173"/>
                  <a:pt x="859184" y="6291232"/>
                </a:cubicBezTo>
                <a:cubicBezTo>
                  <a:pt x="869852" y="6292091"/>
                  <a:pt x="872778" y="6294664"/>
                  <a:pt x="872778" y="6300328"/>
                </a:cubicBezTo>
                <a:cubicBezTo>
                  <a:pt x="872778" y="6305477"/>
                  <a:pt x="869336" y="6309254"/>
                  <a:pt x="860562" y="6309254"/>
                </a:cubicBezTo>
                <a:cubicBezTo>
                  <a:pt x="851441" y="6309254"/>
                  <a:pt x="848172" y="6304791"/>
                  <a:pt x="848172" y="6298784"/>
                </a:cubicBezTo>
                <a:lnTo>
                  <a:pt x="821154" y="6298784"/>
                </a:lnTo>
                <a:lnTo>
                  <a:pt x="821154" y="6299643"/>
                </a:lnTo>
                <a:cubicBezTo>
                  <a:pt x="821154" y="6317320"/>
                  <a:pt x="833889" y="6329849"/>
                  <a:pt x="860562" y="6329849"/>
                </a:cubicBezTo>
                <a:cubicBezTo>
                  <a:pt x="886890" y="6329849"/>
                  <a:pt x="900141" y="6318179"/>
                  <a:pt x="900141" y="6299300"/>
                </a:cubicBezTo>
                <a:lnTo>
                  <a:pt x="900141" y="6297756"/>
                </a:lnTo>
                <a:cubicBezTo>
                  <a:pt x="900141" y="6278534"/>
                  <a:pt x="884998" y="6273899"/>
                  <a:pt x="862110" y="6272012"/>
                </a:cubicBezTo>
                <a:cubicBezTo>
                  <a:pt x="851613" y="6271154"/>
                  <a:pt x="849032" y="6268751"/>
                  <a:pt x="849032" y="6263259"/>
                </a:cubicBezTo>
                <a:cubicBezTo>
                  <a:pt x="849032" y="6258281"/>
                  <a:pt x="852990" y="6255021"/>
                  <a:pt x="860562" y="6255021"/>
                </a:cubicBezTo>
                <a:cubicBezTo>
                  <a:pt x="868822" y="6255021"/>
                  <a:pt x="872263" y="6259312"/>
                  <a:pt x="872263" y="6266519"/>
                </a:cubicBezTo>
                <a:lnTo>
                  <a:pt x="898936" y="6266519"/>
                </a:lnTo>
                <a:lnTo>
                  <a:pt x="898936" y="6265661"/>
                </a:lnTo>
                <a:cubicBezTo>
                  <a:pt x="898936" y="6246097"/>
                  <a:pt x="887405" y="6234426"/>
                  <a:pt x="860561" y="6234426"/>
                </a:cubicBezTo>
                <a:close/>
                <a:moveTo>
                  <a:pt x="777622" y="6234426"/>
                </a:moveTo>
                <a:cubicBezTo>
                  <a:pt x="763510" y="6234426"/>
                  <a:pt x="754046" y="6240260"/>
                  <a:pt x="748367" y="6248328"/>
                </a:cubicBezTo>
                <a:lnTo>
                  <a:pt x="746302" y="6236657"/>
                </a:lnTo>
                <a:lnTo>
                  <a:pt x="722039" y="6236657"/>
                </a:lnTo>
                <a:lnTo>
                  <a:pt x="723587" y="6262400"/>
                </a:lnTo>
                <a:lnTo>
                  <a:pt x="723587" y="6327616"/>
                </a:lnTo>
                <a:lnTo>
                  <a:pt x="750776" y="6327616"/>
                </a:lnTo>
                <a:lnTo>
                  <a:pt x="750776" y="6266347"/>
                </a:lnTo>
                <a:cubicBezTo>
                  <a:pt x="752842" y="6263087"/>
                  <a:pt x="758176" y="6257767"/>
                  <a:pt x="766781" y="6257767"/>
                </a:cubicBezTo>
                <a:cubicBezTo>
                  <a:pt x="776073" y="6257767"/>
                  <a:pt x="778826" y="6263944"/>
                  <a:pt x="778826" y="6270466"/>
                </a:cubicBezTo>
                <a:lnTo>
                  <a:pt x="778826" y="6327616"/>
                </a:lnTo>
                <a:lnTo>
                  <a:pt x="778826" y="6327617"/>
                </a:lnTo>
                <a:lnTo>
                  <a:pt x="805845" y="6327617"/>
                </a:lnTo>
                <a:lnTo>
                  <a:pt x="805845" y="6266004"/>
                </a:lnTo>
                <a:cubicBezTo>
                  <a:pt x="805845" y="6249529"/>
                  <a:pt x="798272" y="6234426"/>
                  <a:pt x="777622" y="6234426"/>
                </a:cubicBezTo>
                <a:close/>
                <a:moveTo>
                  <a:pt x="662674" y="6234426"/>
                </a:moveTo>
                <a:cubicBezTo>
                  <a:pt x="632559" y="6234426"/>
                  <a:pt x="623954" y="6249357"/>
                  <a:pt x="623954" y="6265147"/>
                </a:cubicBezTo>
                <a:lnTo>
                  <a:pt x="623954" y="6266691"/>
                </a:lnTo>
                <a:lnTo>
                  <a:pt x="649594" y="6266691"/>
                </a:lnTo>
                <a:cubicBezTo>
                  <a:pt x="649594" y="6260684"/>
                  <a:pt x="652005" y="6255021"/>
                  <a:pt x="661813" y="6255021"/>
                </a:cubicBezTo>
                <a:cubicBezTo>
                  <a:pt x="671104" y="6255021"/>
                  <a:pt x="674030" y="6259483"/>
                  <a:pt x="674203" y="6268407"/>
                </a:cubicBezTo>
                <a:lnTo>
                  <a:pt x="653208" y="6271667"/>
                </a:lnTo>
                <a:cubicBezTo>
                  <a:pt x="634107" y="6274585"/>
                  <a:pt x="620513" y="6281106"/>
                  <a:pt x="620513" y="6300843"/>
                </a:cubicBezTo>
                <a:lnTo>
                  <a:pt x="620513" y="6302559"/>
                </a:lnTo>
                <a:cubicBezTo>
                  <a:pt x="620513" y="6317147"/>
                  <a:pt x="627912" y="6329848"/>
                  <a:pt x="648390" y="6329848"/>
                </a:cubicBezTo>
                <a:cubicBezTo>
                  <a:pt x="661124" y="6329848"/>
                  <a:pt x="670589" y="6325041"/>
                  <a:pt x="676956" y="6318177"/>
                </a:cubicBezTo>
                <a:lnTo>
                  <a:pt x="678678" y="6327617"/>
                </a:lnTo>
                <a:lnTo>
                  <a:pt x="703114" y="6327617"/>
                </a:lnTo>
                <a:lnTo>
                  <a:pt x="701393" y="6301874"/>
                </a:lnTo>
                <a:lnTo>
                  <a:pt x="701393" y="6269094"/>
                </a:lnTo>
                <a:cubicBezTo>
                  <a:pt x="701393" y="6247126"/>
                  <a:pt x="692444" y="6234426"/>
                  <a:pt x="662674" y="6234426"/>
                </a:cubicBezTo>
                <a:close/>
                <a:moveTo>
                  <a:pt x="1047953" y="6234425"/>
                </a:moveTo>
                <a:cubicBezTo>
                  <a:pt x="1019215" y="6234425"/>
                  <a:pt x="1004760" y="6253476"/>
                  <a:pt x="1004760" y="6279734"/>
                </a:cubicBezTo>
                <a:lnTo>
                  <a:pt x="1004760" y="6284539"/>
                </a:lnTo>
                <a:cubicBezTo>
                  <a:pt x="1004760" y="6310797"/>
                  <a:pt x="1018697" y="6329847"/>
                  <a:pt x="1048985" y="6329847"/>
                </a:cubicBezTo>
                <a:cubicBezTo>
                  <a:pt x="1075314" y="6329847"/>
                  <a:pt x="1090113" y="6316461"/>
                  <a:pt x="1090113" y="6299127"/>
                </a:cubicBezTo>
                <a:lnTo>
                  <a:pt x="1090113" y="6298440"/>
                </a:lnTo>
                <a:lnTo>
                  <a:pt x="1064473" y="6298440"/>
                </a:lnTo>
                <a:cubicBezTo>
                  <a:pt x="1064473" y="6303932"/>
                  <a:pt x="1058622" y="6309253"/>
                  <a:pt x="1049157" y="6309253"/>
                </a:cubicBezTo>
                <a:cubicBezTo>
                  <a:pt x="1039005" y="6309253"/>
                  <a:pt x="1032981" y="6304619"/>
                  <a:pt x="1031950" y="6291919"/>
                </a:cubicBezTo>
                <a:lnTo>
                  <a:pt x="1090113" y="6291919"/>
                </a:lnTo>
                <a:lnTo>
                  <a:pt x="1090113" y="6279734"/>
                </a:lnTo>
                <a:cubicBezTo>
                  <a:pt x="1090113" y="6253475"/>
                  <a:pt x="1076863" y="6234425"/>
                  <a:pt x="1047953" y="6234425"/>
                </a:cubicBezTo>
                <a:close/>
                <a:moveTo>
                  <a:pt x="537745" y="6217779"/>
                </a:moveTo>
                <a:lnTo>
                  <a:pt x="549446" y="6217779"/>
                </a:lnTo>
                <a:cubicBezTo>
                  <a:pt x="572678" y="6217779"/>
                  <a:pt x="579218" y="6230480"/>
                  <a:pt x="579218" y="6257252"/>
                </a:cubicBezTo>
                <a:lnTo>
                  <a:pt x="579218" y="6264117"/>
                </a:lnTo>
                <a:cubicBezTo>
                  <a:pt x="579218" y="6290891"/>
                  <a:pt x="572678" y="6303590"/>
                  <a:pt x="549446" y="6303590"/>
                </a:cubicBezTo>
                <a:lnTo>
                  <a:pt x="537745" y="6303590"/>
                </a:lnTo>
                <a:lnTo>
                  <a:pt x="537745" y="6217779"/>
                </a:lnTo>
                <a:close/>
                <a:moveTo>
                  <a:pt x="509867" y="6193752"/>
                </a:moveTo>
                <a:lnTo>
                  <a:pt x="509867" y="6327616"/>
                </a:lnTo>
                <a:lnTo>
                  <a:pt x="550995" y="6327616"/>
                </a:lnTo>
                <a:cubicBezTo>
                  <a:pt x="590919" y="6327616"/>
                  <a:pt x="607611" y="6310454"/>
                  <a:pt x="607611" y="6264116"/>
                </a:cubicBezTo>
                <a:lnTo>
                  <a:pt x="607611" y="6257252"/>
                </a:lnTo>
                <a:cubicBezTo>
                  <a:pt x="607611" y="6210914"/>
                  <a:pt x="590918" y="6193752"/>
                  <a:pt x="550995" y="6193752"/>
                </a:cubicBezTo>
                <a:lnTo>
                  <a:pt x="509867" y="6193752"/>
                </a:lnTo>
                <a:close/>
                <a:moveTo>
                  <a:pt x="915623" y="6190320"/>
                </a:moveTo>
                <a:lnTo>
                  <a:pt x="915623" y="6327617"/>
                </a:lnTo>
                <a:lnTo>
                  <a:pt x="942813" y="6327617"/>
                </a:lnTo>
                <a:lnTo>
                  <a:pt x="942813" y="6302904"/>
                </a:lnTo>
                <a:lnTo>
                  <a:pt x="951761" y="6292606"/>
                </a:lnTo>
                <a:lnTo>
                  <a:pt x="968970" y="6327617"/>
                </a:lnTo>
                <a:lnTo>
                  <a:pt x="1000634" y="6327617"/>
                </a:lnTo>
                <a:lnTo>
                  <a:pt x="970519" y="6271153"/>
                </a:lnTo>
                <a:lnTo>
                  <a:pt x="1000634" y="6236657"/>
                </a:lnTo>
                <a:lnTo>
                  <a:pt x="968108" y="6236657"/>
                </a:lnTo>
                <a:lnTo>
                  <a:pt x="942813" y="6267549"/>
                </a:lnTo>
                <a:lnTo>
                  <a:pt x="942813" y="6190320"/>
                </a:lnTo>
                <a:lnTo>
                  <a:pt x="915623" y="619032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lnTo>
                  <a:pt x="0" y="4776376"/>
                </a:lnTo>
                <a:lnTo>
                  <a:pt x="6083298" y="4773201"/>
                </a:lnTo>
                <a:lnTo>
                  <a:pt x="5346701" y="2087973"/>
                </a:lnTo>
                <a:lnTo>
                  <a:pt x="0" y="208479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9" name="Rektangel 3">
            <a:extLst>
              <a:ext uri="{FF2B5EF4-FFF2-40B4-BE49-F238E27FC236}">
                <a16:creationId xmlns:a16="http://schemas.microsoft.com/office/drawing/2014/main" id="{7FCDD6EB-07CF-8E4A-B09F-F8DDC65D862E}"/>
              </a:ext>
            </a:extLst>
          </p:cNvPr>
          <p:cNvSpPr/>
          <p:nvPr userDrawn="1"/>
        </p:nvSpPr>
        <p:spPr>
          <a:xfrm>
            <a:off x="1" y="2083136"/>
            <a:ext cx="6013450" cy="2694755"/>
          </a:xfrm>
          <a:custGeom>
            <a:avLst/>
            <a:gdLst>
              <a:gd name="connsiteX0" fmla="*/ 0 w 5273675"/>
              <a:gd name="connsiteY0" fmla="*/ 0 h 2694755"/>
              <a:gd name="connsiteX1" fmla="*/ 5273675 w 5273675"/>
              <a:gd name="connsiteY1" fmla="*/ 0 h 2694755"/>
              <a:gd name="connsiteX2" fmla="*/ 5273675 w 5273675"/>
              <a:gd name="connsiteY2" fmla="*/ 2694755 h 2694755"/>
              <a:gd name="connsiteX3" fmla="*/ 0 w 5273675"/>
              <a:gd name="connsiteY3" fmla="*/ 2694755 h 2694755"/>
              <a:gd name="connsiteX4" fmla="*/ 0 w 5273675"/>
              <a:gd name="connsiteY4" fmla="*/ 0 h 2694755"/>
              <a:gd name="connsiteX0" fmla="*/ 0 w 6013450"/>
              <a:gd name="connsiteY0" fmla="*/ 0 h 2694755"/>
              <a:gd name="connsiteX1" fmla="*/ 5273675 w 6013450"/>
              <a:gd name="connsiteY1" fmla="*/ 0 h 2694755"/>
              <a:gd name="connsiteX2" fmla="*/ 6013450 w 6013450"/>
              <a:gd name="connsiteY2" fmla="*/ 2691580 h 2694755"/>
              <a:gd name="connsiteX3" fmla="*/ 0 w 6013450"/>
              <a:gd name="connsiteY3" fmla="*/ 2694755 h 2694755"/>
              <a:gd name="connsiteX4" fmla="*/ 0 w 6013450"/>
              <a:gd name="connsiteY4" fmla="*/ 0 h 269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3450" h="2694755">
                <a:moveTo>
                  <a:pt x="0" y="0"/>
                </a:moveTo>
                <a:lnTo>
                  <a:pt x="5273675" y="0"/>
                </a:lnTo>
                <a:lnTo>
                  <a:pt x="6013450" y="2691580"/>
                </a:lnTo>
                <a:lnTo>
                  <a:pt x="0" y="269475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F3E62876-01C7-4344-825F-B6FA39301635}"/>
              </a:ext>
            </a:extLst>
          </p:cNvPr>
          <p:cNvSpPr/>
          <p:nvPr userDrawn="1"/>
        </p:nvSpPr>
        <p:spPr>
          <a:xfrm>
            <a:off x="5267620" y="2083137"/>
            <a:ext cx="822323" cy="2694754"/>
          </a:xfrm>
          <a:custGeom>
            <a:avLst/>
            <a:gdLst>
              <a:gd name="connsiteX0" fmla="*/ 0 w 82548"/>
              <a:gd name="connsiteY0" fmla="*/ 0 h 2694754"/>
              <a:gd name="connsiteX1" fmla="*/ 82548 w 82548"/>
              <a:gd name="connsiteY1" fmla="*/ 0 h 2694754"/>
              <a:gd name="connsiteX2" fmla="*/ 82548 w 82548"/>
              <a:gd name="connsiteY2" fmla="*/ 2694754 h 2694754"/>
              <a:gd name="connsiteX3" fmla="*/ 0 w 82548"/>
              <a:gd name="connsiteY3" fmla="*/ 2694754 h 2694754"/>
              <a:gd name="connsiteX4" fmla="*/ 0 w 82548"/>
              <a:gd name="connsiteY4" fmla="*/ 0 h 2694754"/>
              <a:gd name="connsiteX0" fmla="*/ 0 w 822323"/>
              <a:gd name="connsiteY0" fmla="*/ 0 h 2694754"/>
              <a:gd name="connsiteX1" fmla="*/ 822323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5079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11200 w 822323"/>
              <a:gd name="connsiteY3" fmla="*/ 25931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1579"/>
              <a:gd name="connsiteX1" fmla="*/ 82548 w 822323"/>
              <a:gd name="connsiteY1" fmla="*/ 0 h 2691579"/>
              <a:gd name="connsiteX2" fmla="*/ 822323 w 822323"/>
              <a:gd name="connsiteY2" fmla="*/ 2688404 h 2691579"/>
              <a:gd name="connsiteX3" fmla="*/ 739775 w 822323"/>
              <a:gd name="connsiteY3" fmla="*/ 2691579 h 2691579"/>
              <a:gd name="connsiteX4" fmla="*/ 0 w 822323"/>
              <a:gd name="connsiteY4" fmla="*/ 0 h 2691579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323" h="2694754">
                <a:moveTo>
                  <a:pt x="0" y="0"/>
                </a:moveTo>
                <a:lnTo>
                  <a:pt x="82548" y="0"/>
                </a:lnTo>
                <a:lnTo>
                  <a:pt x="822323" y="2694754"/>
                </a:lnTo>
                <a:lnTo>
                  <a:pt x="739775" y="2691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3"/>
              </a:solidFill>
            </a:endParaRP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2ACD70B5-689C-2A45-8D93-98614E504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820" y="2530979"/>
            <a:ext cx="4513573" cy="124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DIN</a:t>
            </a:r>
            <a:br>
              <a:rPr lang="da-DK" dirty="0"/>
            </a:br>
            <a:r>
              <a:rPr lang="da-DK" dirty="0"/>
              <a:t>TITEL HER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4B34BED9-CA1B-9E4F-9A0E-91D76FDBD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941" y="3837973"/>
            <a:ext cx="4576763" cy="5568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4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</p:spTree>
    <p:extLst>
      <p:ext uri="{BB962C8B-B14F-4D97-AF65-F5344CB8AC3E}">
        <p14:creationId xmlns:p14="http://schemas.microsoft.com/office/powerpoint/2010/main" val="312574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Break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dsholder til billede 33">
            <a:extLst>
              <a:ext uri="{FF2B5EF4-FFF2-40B4-BE49-F238E27FC236}">
                <a16:creationId xmlns:a16="http://schemas.microsoft.com/office/drawing/2014/main" id="{34919CA6-00E4-8440-9D7C-50D88CB31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0955046 w 12191996"/>
              <a:gd name="connsiteY6" fmla="*/ 6436698 h 6857999"/>
              <a:gd name="connsiteX7" fmla="*/ 10961735 w 12191996"/>
              <a:gd name="connsiteY7" fmla="*/ 6461042 h 6857999"/>
              <a:gd name="connsiteX8" fmla="*/ 11027735 w 12191996"/>
              <a:gd name="connsiteY8" fmla="*/ 6461042 h 6857999"/>
              <a:gd name="connsiteX9" fmla="*/ 11027735 w 12191996"/>
              <a:gd name="connsiteY9" fmla="*/ 6436698 h 6857999"/>
              <a:gd name="connsiteX10" fmla="*/ 11574898 w 12191996"/>
              <a:gd name="connsiteY10" fmla="*/ 6416888 h 6857999"/>
              <a:gd name="connsiteX11" fmla="*/ 11590286 w 12191996"/>
              <a:gd name="connsiteY11" fmla="*/ 6434305 h 6857999"/>
              <a:gd name="connsiteX12" fmla="*/ 11559510 w 12191996"/>
              <a:gd name="connsiteY12" fmla="*/ 6434305 h 6857999"/>
              <a:gd name="connsiteX13" fmla="*/ 11574898 w 12191996"/>
              <a:gd name="connsiteY13" fmla="*/ 6416888 h 6857999"/>
              <a:gd name="connsiteX14" fmla="*/ 11575416 w 12191996"/>
              <a:gd name="connsiteY14" fmla="*/ 6396196 h 6857999"/>
              <a:gd name="connsiteX15" fmla="*/ 11532018 w 12191996"/>
              <a:gd name="connsiteY15" fmla="*/ 6441720 h 6857999"/>
              <a:gd name="connsiteX16" fmla="*/ 11532018 w 12191996"/>
              <a:gd name="connsiteY16" fmla="*/ 6446548 h 6857999"/>
              <a:gd name="connsiteX17" fmla="*/ 11576454 w 12191996"/>
              <a:gd name="connsiteY17" fmla="*/ 6492072 h 6857999"/>
              <a:gd name="connsiteX18" fmla="*/ 11617777 w 12191996"/>
              <a:gd name="connsiteY18" fmla="*/ 6461206 h 6857999"/>
              <a:gd name="connsiteX19" fmla="*/ 11617777 w 12191996"/>
              <a:gd name="connsiteY19" fmla="*/ 6460516 h 6857999"/>
              <a:gd name="connsiteX20" fmla="*/ 11592015 w 12191996"/>
              <a:gd name="connsiteY20" fmla="*/ 6460516 h 6857999"/>
              <a:gd name="connsiteX21" fmla="*/ 11576627 w 12191996"/>
              <a:gd name="connsiteY21" fmla="*/ 6471380 h 6857999"/>
              <a:gd name="connsiteX22" fmla="*/ 11559337 w 12191996"/>
              <a:gd name="connsiteY22" fmla="*/ 6453963 h 6857999"/>
              <a:gd name="connsiteX23" fmla="*/ 11617777 w 12191996"/>
              <a:gd name="connsiteY23" fmla="*/ 6453963 h 6857999"/>
              <a:gd name="connsiteX24" fmla="*/ 11617777 w 12191996"/>
              <a:gd name="connsiteY24" fmla="*/ 6441720 h 6857999"/>
              <a:gd name="connsiteX25" fmla="*/ 11575416 w 12191996"/>
              <a:gd name="connsiteY25" fmla="*/ 6396196 h 6857999"/>
              <a:gd name="connsiteX26" fmla="*/ 11477728 w 12191996"/>
              <a:gd name="connsiteY26" fmla="*/ 6396196 h 6857999"/>
              <a:gd name="connsiteX27" fmla="*/ 11439171 w 12191996"/>
              <a:gd name="connsiteY27" fmla="*/ 6426028 h 6857999"/>
              <a:gd name="connsiteX28" fmla="*/ 11439171 w 12191996"/>
              <a:gd name="connsiteY28" fmla="*/ 6427580 h 6857999"/>
              <a:gd name="connsiteX29" fmla="*/ 11476345 w 12191996"/>
              <a:gd name="connsiteY29" fmla="*/ 6453272 h 6857999"/>
              <a:gd name="connsiteX30" fmla="*/ 11490005 w 12191996"/>
              <a:gd name="connsiteY30" fmla="*/ 6462412 h 6857999"/>
              <a:gd name="connsiteX31" fmla="*/ 11477729 w 12191996"/>
              <a:gd name="connsiteY31" fmla="*/ 6471380 h 6857999"/>
              <a:gd name="connsiteX32" fmla="*/ 11465280 w 12191996"/>
              <a:gd name="connsiteY32" fmla="*/ 6460861 h 6857999"/>
              <a:gd name="connsiteX33" fmla="*/ 11438134 w 12191996"/>
              <a:gd name="connsiteY33" fmla="*/ 6460861 h 6857999"/>
              <a:gd name="connsiteX34" fmla="*/ 11438134 w 12191996"/>
              <a:gd name="connsiteY34" fmla="*/ 6461724 h 6857999"/>
              <a:gd name="connsiteX35" fmla="*/ 11477728 w 12191996"/>
              <a:gd name="connsiteY35" fmla="*/ 6492073 h 6857999"/>
              <a:gd name="connsiteX36" fmla="*/ 11517496 w 12191996"/>
              <a:gd name="connsiteY36" fmla="*/ 6461379 h 6857999"/>
              <a:gd name="connsiteX37" fmla="*/ 11517496 w 12191996"/>
              <a:gd name="connsiteY37" fmla="*/ 6459827 h 6857999"/>
              <a:gd name="connsiteX38" fmla="*/ 11479284 w 12191996"/>
              <a:gd name="connsiteY38" fmla="*/ 6433961 h 6857999"/>
              <a:gd name="connsiteX39" fmla="*/ 11466144 w 12191996"/>
              <a:gd name="connsiteY39" fmla="*/ 6425166 h 6857999"/>
              <a:gd name="connsiteX40" fmla="*/ 11477728 w 12191996"/>
              <a:gd name="connsiteY40" fmla="*/ 6416889 h 6857999"/>
              <a:gd name="connsiteX41" fmla="*/ 11489485 w 12191996"/>
              <a:gd name="connsiteY41" fmla="*/ 6428442 h 6857999"/>
              <a:gd name="connsiteX42" fmla="*/ 11516286 w 12191996"/>
              <a:gd name="connsiteY42" fmla="*/ 6428442 h 6857999"/>
              <a:gd name="connsiteX43" fmla="*/ 11516286 w 12191996"/>
              <a:gd name="connsiteY43" fmla="*/ 6427580 h 6857999"/>
              <a:gd name="connsiteX44" fmla="*/ 11477728 w 12191996"/>
              <a:gd name="connsiteY44" fmla="*/ 6396196 h 6857999"/>
              <a:gd name="connsiteX45" fmla="*/ 11382982 w 12191996"/>
              <a:gd name="connsiteY45" fmla="*/ 6396196 h 6857999"/>
              <a:gd name="connsiteX46" fmla="*/ 11344425 w 12191996"/>
              <a:gd name="connsiteY46" fmla="*/ 6426028 h 6857999"/>
              <a:gd name="connsiteX47" fmla="*/ 11344425 w 12191996"/>
              <a:gd name="connsiteY47" fmla="*/ 6427580 h 6857999"/>
              <a:gd name="connsiteX48" fmla="*/ 11381599 w 12191996"/>
              <a:gd name="connsiteY48" fmla="*/ 6453272 h 6857999"/>
              <a:gd name="connsiteX49" fmla="*/ 11395259 w 12191996"/>
              <a:gd name="connsiteY49" fmla="*/ 6462412 h 6857999"/>
              <a:gd name="connsiteX50" fmla="*/ 11382982 w 12191996"/>
              <a:gd name="connsiteY50" fmla="*/ 6471380 h 6857999"/>
              <a:gd name="connsiteX51" fmla="*/ 11370533 w 12191996"/>
              <a:gd name="connsiteY51" fmla="*/ 6460861 h 6857999"/>
              <a:gd name="connsiteX52" fmla="*/ 11343387 w 12191996"/>
              <a:gd name="connsiteY52" fmla="*/ 6460861 h 6857999"/>
              <a:gd name="connsiteX53" fmla="*/ 11343387 w 12191996"/>
              <a:gd name="connsiteY53" fmla="*/ 6461724 h 6857999"/>
              <a:gd name="connsiteX54" fmla="*/ 11382981 w 12191996"/>
              <a:gd name="connsiteY54" fmla="*/ 6492073 h 6857999"/>
              <a:gd name="connsiteX55" fmla="*/ 11422749 w 12191996"/>
              <a:gd name="connsiteY55" fmla="*/ 6461379 h 6857999"/>
              <a:gd name="connsiteX56" fmla="*/ 11422749 w 12191996"/>
              <a:gd name="connsiteY56" fmla="*/ 6459827 h 6857999"/>
              <a:gd name="connsiteX57" fmla="*/ 11384537 w 12191996"/>
              <a:gd name="connsiteY57" fmla="*/ 6433961 h 6857999"/>
              <a:gd name="connsiteX58" fmla="*/ 11371397 w 12191996"/>
              <a:gd name="connsiteY58" fmla="*/ 6425166 h 6857999"/>
              <a:gd name="connsiteX59" fmla="*/ 11382981 w 12191996"/>
              <a:gd name="connsiteY59" fmla="*/ 6416889 h 6857999"/>
              <a:gd name="connsiteX60" fmla="*/ 11394739 w 12191996"/>
              <a:gd name="connsiteY60" fmla="*/ 6428442 h 6857999"/>
              <a:gd name="connsiteX61" fmla="*/ 11421540 w 12191996"/>
              <a:gd name="connsiteY61" fmla="*/ 6428442 h 6857999"/>
              <a:gd name="connsiteX62" fmla="*/ 11421540 w 12191996"/>
              <a:gd name="connsiteY62" fmla="*/ 6427580 h 6857999"/>
              <a:gd name="connsiteX63" fmla="*/ 11382982 w 12191996"/>
              <a:gd name="connsiteY63" fmla="*/ 6396196 h 6857999"/>
              <a:gd name="connsiteX64" fmla="*/ 11286506 w 12191996"/>
              <a:gd name="connsiteY64" fmla="*/ 6396196 h 6857999"/>
              <a:gd name="connsiteX65" fmla="*/ 11247603 w 12191996"/>
              <a:gd name="connsiteY65" fmla="*/ 6427064 h 6857999"/>
              <a:gd name="connsiteX66" fmla="*/ 11247603 w 12191996"/>
              <a:gd name="connsiteY66" fmla="*/ 6428615 h 6857999"/>
              <a:gd name="connsiteX67" fmla="*/ 11273365 w 12191996"/>
              <a:gd name="connsiteY67" fmla="*/ 6428615 h 6857999"/>
              <a:gd name="connsiteX68" fmla="*/ 11285640 w 12191996"/>
              <a:gd name="connsiteY68" fmla="*/ 6416889 h 6857999"/>
              <a:gd name="connsiteX69" fmla="*/ 11298090 w 12191996"/>
              <a:gd name="connsiteY69" fmla="*/ 6430340 h 6857999"/>
              <a:gd name="connsiteX70" fmla="*/ 11276996 w 12191996"/>
              <a:gd name="connsiteY70" fmla="*/ 6433616 h 6857999"/>
              <a:gd name="connsiteX71" fmla="*/ 11244145 w 12191996"/>
              <a:gd name="connsiteY71" fmla="*/ 6462930 h 6857999"/>
              <a:gd name="connsiteX72" fmla="*/ 11244145 w 12191996"/>
              <a:gd name="connsiteY72" fmla="*/ 6464653 h 6857999"/>
              <a:gd name="connsiteX73" fmla="*/ 11272155 w 12191996"/>
              <a:gd name="connsiteY73" fmla="*/ 6492072 h 6857999"/>
              <a:gd name="connsiteX74" fmla="*/ 11300857 w 12191996"/>
              <a:gd name="connsiteY74" fmla="*/ 6480346 h 6857999"/>
              <a:gd name="connsiteX75" fmla="*/ 11302586 w 12191996"/>
              <a:gd name="connsiteY75" fmla="*/ 6489830 h 6857999"/>
              <a:gd name="connsiteX76" fmla="*/ 11327139 w 12191996"/>
              <a:gd name="connsiteY76" fmla="*/ 6489830 h 6857999"/>
              <a:gd name="connsiteX77" fmla="*/ 11325410 w 12191996"/>
              <a:gd name="connsiteY77" fmla="*/ 6463964 h 6857999"/>
              <a:gd name="connsiteX78" fmla="*/ 11325410 w 12191996"/>
              <a:gd name="connsiteY78" fmla="*/ 6431029 h 6857999"/>
              <a:gd name="connsiteX79" fmla="*/ 11286506 w 12191996"/>
              <a:gd name="connsiteY79" fmla="*/ 6396196 h 6857999"/>
              <a:gd name="connsiteX80" fmla="*/ 11681404 w 12191996"/>
              <a:gd name="connsiteY80" fmla="*/ 6396194 h 6857999"/>
              <a:gd name="connsiteX81" fmla="*/ 11657025 w 12191996"/>
              <a:gd name="connsiteY81" fmla="*/ 6409127 h 6857999"/>
              <a:gd name="connsiteX82" fmla="*/ 11655123 w 12191996"/>
              <a:gd name="connsiteY82" fmla="*/ 6398436 h 6857999"/>
              <a:gd name="connsiteX83" fmla="*/ 11630743 w 12191996"/>
              <a:gd name="connsiteY83" fmla="*/ 6398436 h 6857999"/>
              <a:gd name="connsiteX84" fmla="*/ 11632298 w 12191996"/>
              <a:gd name="connsiteY84" fmla="*/ 6424302 h 6857999"/>
              <a:gd name="connsiteX85" fmla="*/ 11632298 w 12191996"/>
              <a:gd name="connsiteY85" fmla="*/ 6489829 h 6857999"/>
              <a:gd name="connsiteX86" fmla="*/ 11659618 w 12191996"/>
              <a:gd name="connsiteY86" fmla="*/ 6489829 h 6857999"/>
              <a:gd name="connsiteX87" fmla="*/ 11659618 w 12191996"/>
              <a:gd name="connsiteY87" fmla="*/ 6430510 h 6857999"/>
              <a:gd name="connsiteX88" fmla="*/ 11679328 w 12191996"/>
              <a:gd name="connsiteY88" fmla="*/ 6422579 h 6857999"/>
              <a:gd name="connsiteX89" fmla="*/ 11683996 w 12191996"/>
              <a:gd name="connsiteY89" fmla="*/ 6422579 h 6857999"/>
              <a:gd name="connsiteX90" fmla="*/ 11683996 w 12191996"/>
              <a:gd name="connsiteY90" fmla="*/ 6396369 h 6857999"/>
              <a:gd name="connsiteX91" fmla="*/ 11681404 w 12191996"/>
              <a:gd name="connsiteY91" fmla="*/ 6396194 h 6857999"/>
              <a:gd name="connsiteX92" fmla="*/ 10885477 w 12191996"/>
              <a:gd name="connsiteY92" fmla="*/ 6387229 h 6857999"/>
              <a:gd name="connsiteX93" fmla="*/ 10896542 w 12191996"/>
              <a:gd name="connsiteY93" fmla="*/ 6436718 h 6857999"/>
              <a:gd name="connsiteX94" fmla="*/ 10874411 w 12191996"/>
              <a:gd name="connsiteY94" fmla="*/ 6436718 h 6857999"/>
              <a:gd name="connsiteX95" fmla="*/ 11137813 w 12191996"/>
              <a:gd name="connsiteY95" fmla="*/ 6355327 h 6857999"/>
              <a:gd name="connsiteX96" fmla="*/ 11137813 w 12191996"/>
              <a:gd name="connsiteY96" fmla="*/ 6489830 h 6857999"/>
              <a:gd name="connsiteX97" fmla="*/ 11165823 w 12191996"/>
              <a:gd name="connsiteY97" fmla="*/ 6489830 h 6857999"/>
              <a:gd name="connsiteX98" fmla="*/ 11165823 w 12191996"/>
              <a:gd name="connsiteY98" fmla="*/ 6451031 h 6857999"/>
              <a:gd name="connsiteX99" fmla="*/ 11177234 w 12191996"/>
              <a:gd name="connsiteY99" fmla="*/ 6434821 h 6857999"/>
              <a:gd name="connsiteX100" fmla="*/ 11201786 w 12191996"/>
              <a:gd name="connsiteY100" fmla="*/ 6489830 h 6857999"/>
              <a:gd name="connsiteX101" fmla="*/ 11232910 w 12191996"/>
              <a:gd name="connsiteY101" fmla="*/ 6489830 h 6857999"/>
              <a:gd name="connsiteX102" fmla="*/ 11195043 w 12191996"/>
              <a:gd name="connsiteY102" fmla="*/ 6409300 h 6857999"/>
              <a:gd name="connsiteX103" fmla="*/ 11232910 w 12191996"/>
              <a:gd name="connsiteY103" fmla="*/ 6355327 h 6857999"/>
              <a:gd name="connsiteX104" fmla="*/ 11199020 w 12191996"/>
              <a:gd name="connsiteY104" fmla="*/ 6355327 h 6857999"/>
              <a:gd name="connsiteX105" fmla="*/ 11165823 w 12191996"/>
              <a:gd name="connsiteY105" fmla="*/ 6408093 h 6857999"/>
              <a:gd name="connsiteX106" fmla="*/ 11165823 w 12191996"/>
              <a:gd name="connsiteY106" fmla="*/ 6355327 h 6857999"/>
              <a:gd name="connsiteX107" fmla="*/ 10866285 w 12191996"/>
              <a:gd name="connsiteY107" fmla="*/ 6354983 h 6857999"/>
              <a:gd name="connsiteX108" fmla="*/ 10832569 w 12191996"/>
              <a:gd name="connsiteY108" fmla="*/ 6489830 h 6857999"/>
              <a:gd name="connsiteX109" fmla="*/ 10862654 w 12191996"/>
              <a:gd name="connsiteY109" fmla="*/ 6489830 h 6857999"/>
              <a:gd name="connsiteX110" fmla="*/ 10869051 w 12191996"/>
              <a:gd name="connsiteY110" fmla="*/ 6460860 h 6857999"/>
              <a:gd name="connsiteX111" fmla="*/ 10902076 w 12191996"/>
              <a:gd name="connsiteY111" fmla="*/ 6460860 h 6857999"/>
              <a:gd name="connsiteX112" fmla="*/ 10908647 w 12191996"/>
              <a:gd name="connsiteY112" fmla="*/ 6489830 h 6857999"/>
              <a:gd name="connsiteX113" fmla="*/ 10938558 w 12191996"/>
              <a:gd name="connsiteY113" fmla="*/ 6489830 h 6857999"/>
              <a:gd name="connsiteX114" fmla="*/ 10904842 w 12191996"/>
              <a:gd name="connsiteY114" fmla="*/ 6354983 h 6857999"/>
              <a:gd name="connsiteX115" fmla="*/ 10897146 w 12191996"/>
              <a:gd name="connsiteY115" fmla="*/ 6285745 h 6857999"/>
              <a:gd name="connsiteX116" fmla="*/ 10897146 w 12191996"/>
              <a:gd name="connsiteY116" fmla="*/ 6302472 h 6857999"/>
              <a:gd name="connsiteX117" fmla="*/ 10881238 w 12191996"/>
              <a:gd name="connsiteY117" fmla="*/ 6309371 h 6857999"/>
              <a:gd name="connsiteX118" fmla="*/ 10870345 w 12191996"/>
              <a:gd name="connsiteY118" fmla="*/ 6300059 h 6857999"/>
              <a:gd name="connsiteX119" fmla="*/ 10870345 w 12191996"/>
              <a:gd name="connsiteY119" fmla="*/ 6299024 h 6857999"/>
              <a:gd name="connsiteX120" fmla="*/ 10881584 w 12191996"/>
              <a:gd name="connsiteY120" fmla="*/ 6288161 h 6857999"/>
              <a:gd name="connsiteX121" fmla="*/ 11272157 w 12191996"/>
              <a:gd name="connsiteY121" fmla="*/ 6256258 h 6857999"/>
              <a:gd name="connsiteX122" fmla="*/ 11287545 w 12191996"/>
              <a:gd name="connsiteY122" fmla="*/ 6273674 h 6857999"/>
              <a:gd name="connsiteX123" fmla="*/ 11256769 w 12191996"/>
              <a:gd name="connsiteY123" fmla="*/ 6273674 h 6857999"/>
              <a:gd name="connsiteX124" fmla="*/ 11272157 w 12191996"/>
              <a:gd name="connsiteY124" fmla="*/ 6256258 h 6857999"/>
              <a:gd name="connsiteX125" fmla="*/ 11084391 w 12191996"/>
              <a:gd name="connsiteY125" fmla="*/ 6235566 h 6857999"/>
              <a:gd name="connsiteX126" fmla="*/ 11045834 w 12191996"/>
              <a:gd name="connsiteY126" fmla="*/ 6265398 h 6857999"/>
              <a:gd name="connsiteX127" fmla="*/ 11045834 w 12191996"/>
              <a:gd name="connsiteY127" fmla="*/ 6266949 h 6857999"/>
              <a:gd name="connsiteX128" fmla="*/ 11083008 w 12191996"/>
              <a:gd name="connsiteY128" fmla="*/ 6292642 h 6857999"/>
              <a:gd name="connsiteX129" fmla="*/ 11096667 w 12191996"/>
              <a:gd name="connsiteY129" fmla="*/ 6301782 h 6857999"/>
              <a:gd name="connsiteX130" fmla="*/ 11084392 w 12191996"/>
              <a:gd name="connsiteY130" fmla="*/ 6310750 h 6857999"/>
              <a:gd name="connsiteX131" fmla="*/ 11071943 w 12191996"/>
              <a:gd name="connsiteY131" fmla="*/ 6300230 h 6857999"/>
              <a:gd name="connsiteX132" fmla="*/ 11044797 w 12191996"/>
              <a:gd name="connsiteY132" fmla="*/ 6300230 h 6857999"/>
              <a:gd name="connsiteX133" fmla="*/ 11044797 w 12191996"/>
              <a:gd name="connsiteY133" fmla="*/ 6301093 h 6857999"/>
              <a:gd name="connsiteX134" fmla="*/ 11084392 w 12191996"/>
              <a:gd name="connsiteY134" fmla="*/ 6331443 h 6857999"/>
              <a:gd name="connsiteX135" fmla="*/ 11124160 w 12191996"/>
              <a:gd name="connsiteY135" fmla="*/ 6300749 h 6857999"/>
              <a:gd name="connsiteX136" fmla="*/ 11124160 w 12191996"/>
              <a:gd name="connsiteY136" fmla="*/ 6299197 h 6857999"/>
              <a:gd name="connsiteX137" fmla="*/ 11085948 w 12191996"/>
              <a:gd name="connsiteY137" fmla="*/ 6273331 h 6857999"/>
              <a:gd name="connsiteX138" fmla="*/ 11072808 w 12191996"/>
              <a:gd name="connsiteY138" fmla="*/ 6264536 h 6857999"/>
              <a:gd name="connsiteX139" fmla="*/ 11084392 w 12191996"/>
              <a:gd name="connsiteY139" fmla="*/ 6256259 h 6857999"/>
              <a:gd name="connsiteX140" fmla="*/ 11096149 w 12191996"/>
              <a:gd name="connsiteY140" fmla="*/ 6267812 h 6857999"/>
              <a:gd name="connsiteX141" fmla="*/ 11122949 w 12191996"/>
              <a:gd name="connsiteY141" fmla="*/ 6267812 h 6857999"/>
              <a:gd name="connsiteX142" fmla="*/ 11122949 w 12191996"/>
              <a:gd name="connsiteY142" fmla="*/ 6266949 h 6857999"/>
              <a:gd name="connsiteX143" fmla="*/ 11084391 w 12191996"/>
              <a:gd name="connsiteY143" fmla="*/ 6235566 h 6857999"/>
              <a:gd name="connsiteX144" fmla="*/ 11001057 w 12191996"/>
              <a:gd name="connsiteY144" fmla="*/ 6235566 h 6857999"/>
              <a:gd name="connsiteX145" fmla="*/ 10971663 w 12191996"/>
              <a:gd name="connsiteY145" fmla="*/ 6249534 h 6857999"/>
              <a:gd name="connsiteX146" fmla="*/ 10969589 w 12191996"/>
              <a:gd name="connsiteY146" fmla="*/ 6237807 h 6857999"/>
              <a:gd name="connsiteX147" fmla="*/ 10945210 w 12191996"/>
              <a:gd name="connsiteY147" fmla="*/ 6237807 h 6857999"/>
              <a:gd name="connsiteX148" fmla="*/ 10946766 w 12191996"/>
              <a:gd name="connsiteY148" fmla="*/ 6263673 h 6857999"/>
              <a:gd name="connsiteX149" fmla="*/ 10946766 w 12191996"/>
              <a:gd name="connsiteY149" fmla="*/ 6329199 h 6857999"/>
              <a:gd name="connsiteX150" fmla="*/ 10974084 w 12191996"/>
              <a:gd name="connsiteY150" fmla="*/ 6329199 h 6857999"/>
              <a:gd name="connsiteX151" fmla="*/ 10974084 w 12191996"/>
              <a:gd name="connsiteY151" fmla="*/ 6267639 h 6857999"/>
              <a:gd name="connsiteX152" fmla="*/ 10990165 w 12191996"/>
              <a:gd name="connsiteY152" fmla="*/ 6259018 h 6857999"/>
              <a:gd name="connsiteX153" fmla="*/ 11002267 w 12191996"/>
              <a:gd name="connsiteY153" fmla="*/ 6271778 h 6857999"/>
              <a:gd name="connsiteX154" fmla="*/ 11002267 w 12191996"/>
              <a:gd name="connsiteY154" fmla="*/ 6329199 h 6857999"/>
              <a:gd name="connsiteX155" fmla="*/ 11002267 w 12191996"/>
              <a:gd name="connsiteY155" fmla="*/ 6329200 h 6857999"/>
              <a:gd name="connsiteX156" fmla="*/ 11029415 w 12191996"/>
              <a:gd name="connsiteY156" fmla="*/ 6329200 h 6857999"/>
              <a:gd name="connsiteX157" fmla="*/ 11029415 w 12191996"/>
              <a:gd name="connsiteY157" fmla="*/ 6267295 h 6857999"/>
              <a:gd name="connsiteX158" fmla="*/ 11001057 w 12191996"/>
              <a:gd name="connsiteY158" fmla="*/ 6235566 h 6857999"/>
              <a:gd name="connsiteX159" fmla="*/ 10885562 w 12191996"/>
              <a:gd name="connsiteY159" fmla="*/ 6235566 h 6857999"/>
              <a:gd name="connsiteX160" fmla="*/ 10846658 w 12191996"/>
              <a:gd name="connsiteY160" fmla="*/ 6266433 h 6857999"/>
              <a:gd name="connsiteX161" fmla="*/ 10846658 w 12191996"/>
              <a:gd name="connsiteY161" fmla="*/ 6267985 h 6857999"/>
              <a:gd name="connsiteX162" fmla="*/ 10872420 w 12191996"/>
              <a:gd name="connsiteY162" fmla="*/ 6267985 h 6857999"/>
              <a:gd name="connsiteX163" fmla="*/ 10884696 w 12191996"/>
              <a:gd name="connsiteY163" fmla="*/ 6256259 h 6857999"/>
              <a:gd name="connsiteX164" fmla="*/ 10897145 w 12191996"/>
              <a:gd name="connsiteY164" fmla="*/ 6269709 h 6857999"/>
              <a:gd name="connsiteX165" fmla="*/ 10876051 w 12191996"/>
              <a:gd name="connsiteY165" fmla="*/ 6272985 h 6857999"/>
              <a:gd name="connsiteX166" fmla="*/ 10843200 w 12191996"/>
              <a:gd name="connsiteY166" fmla="*/ 6302299 h 6857999"/>
              <a:gd name="connsiteX167" fmla="*/ 10843200 w 12191996"/>
              <a:gd name="connsiteY167" fmla="*/ 6304023 h 6857999"/>
              <a:gd name="connsiteX168" fmla="*/ 10871210 w 12191996"/>
              <a:gd name="connsiteY168" fmla="*/ 6331442 h 6857999"/>
              <a:gd name="connsiteX169" fmla="*/ 10899912 w 12191996"/>
              <a:gd name="connsiteY169" fmla="*/ 6319716 h 6857999"/>
              <a:gd name="connsiteX170" fmla="*/ 10901641 w 12191996"/>
              <a:gd name="connsiteY170" fmla="*/ 6329200 h 6857999"/>
              <a:gd name="connsiteX171" fmla="*/ 10926195 w 12191996"/>
              <a:gd name="connsiteY171" fmla="*/ 6329200 h 6857999"/>
              <a:gd name="connsiteX172" fmla="*/ 10924465 w 12191996"/>
              <a:gd name="connsiteY172" fmla="*/ 6303335 h 6857999"/>
              <a:gd name="connsiteX173" fmla="*/ 10924465 w 12191996"/>
              <a:gd name="connsiteY173" fmla="*/ 6270399 h 6857999"/>
              <a:gd name="connsiteX174" fmla="*/ 10885562 w 12191996"/>
              <a:gd name="connsiteY174" fmla="*/ 6235566 h 6857999"/>
              <a:gd name="connsiteX175" fmla="*/ 11272675 w 12191996"/>
              <a:gd name="connsiteY175" fmla="*/ 6235565 h 6857999"/>
              <a:gd name="connsiteX176" fmla="*/ 11229277 w 12191996"/>
              <a:gd name="connsiteY176" fmla="*/ 6281090 h 6857999"/>
              <a:gd name="connsiteX177" fmla="*/ 11229277 w 12191996"/>
              <a:gd name="connsiteY177" fmla="*/ 6285917 h 6857999"/>
              <a:gd name="connsiteX178" fmla="*/ 11273713 w 12191996"/>
              <a:gd name="connsiteY178" fmla="*/ 6331441 h 6857999"/>
              <a:gd name="connsiteX179" fmla="*/ 11315036 w 12191996"/>
              <a:gd name="connsiteY179" fmla="*/ 6300575 h 6857999"/>
              <a:gd name="connsiteX180" fmla="*/ 11315036 w 12191996"/>
              <a:gd name="connsiteY180" fmla="*/ 6299885 h 6857999"/>
              <a:gd name="connsiteX181" fmla="*/ 11289274 w 12191996"/>
              <a:gd name="connsiteY181" fmla="*/ 6299885 h 6857999"/>
              <a:gd name="connsiteX182" fmla="*/ 11273886 w 12191996"/>
              <a:gd name="connsiteY182" fmla="*/ 6310749 h 6857999"/>
              <a:gd name="connsiteX183" fmla="*/ 11256597 w 12191996"/>
              <a:gd name="connsiteY183" fmla="*/ 6293332 h 6857999"/>
              <a:gd name="connsiteX184" fmla="*/ 11315036 w 12191996"/>
              <a:gd name="connsiteY184" fmla="*/ 6293332 h 6857999"/>
              <a:gd name="connsiteX185" fmla="*/ 11315036 w 12191996"/>
              <a:gd name="connsiteY185" fmla="*/ 6281090 h 6857999"/>
              <a:gd name="connsiteX186" fmla="*/ 11272675 w 12191996"/>
              <a:gd name="connsiteY186" fmla="*/ 6235565 h 6857999"/>
              <a:gd name="connsiteX187" fmla="*/ 10760039 w 12191996"/>
              <a:gd name="connsiteY187" fmla="*/ 6218840 h 6857999"/>
              <a:gd name="connsiteX188" fmla="*/ 10771796 w 12191996"/>
              <a:gd name="connsiteY188" fmla="*/ 6218840 h 6857999"/>
              <a:gd name="connsiteX189" fmla="*/ 10801708 w 12191996"/>
              <a:gd name="connsiteY189" fmla="*/ 6258501 h 6857999"/>
              <a:gd name="connsiteX190" fmla="*/ 10801708 w 12191996"/>
              <a:gd name="connsiteY190" fmla="*/ 6265398 h 6857999"/>
              <a:gd name="connsiteX191" fmla="*/ 10771796 w 12191996"/>
              <a:gd name="connsiteY191" fmla="*/ 6305059 h 6857999"/>
              <a:gd name="connsiteX192" fmla="*/ 10760039 w 12191996"/>
              <a:gd name="connsiteY192" fmla="*/ 6305059 h 6857999"/>
              <a:gd name="connsiteX193" fmla="*/ 10732028 w 12191996"/>
              <a:gd name="connsiteY193" fmla="*/ 6194698 h 6857999"/>
              <a:gd name="connsiteX194" fmla="*/ 10732028 w 12191996"/>
              <a:gd name="connsiteY194" fmla="*/ 6329200 h 6857999"/>
              <a:gd name="connsiteX195" fmla="*/ 10773352 w 12191996"/>
              <a:gd name="connsiteY195" fmla="*/ 6329200 h 6857999"/>
              <a:gd name="connsiteX196" fmla="*/ 10830237 w 12191996"/>
              <a:gd name="connsiteY196" fmla="*/ 6265397 h 6857999"/>
              <a:gd name="connsiteX197" fmla="*/ 10830237 w 12191996"/>
              <a:gd name="connsiteY197" fmla="*/ 6258500 h 6857999"/>
              <a:gd name="connsiteX198" fmla="*/ 10773352 w 12191996"/>
              <a:gd name="connsiteY198" fmla="*/ 6194698 h 6857999"/>
              <a:gd name="connsiteX199" fmla="*/ 11139716 w 12191996"/>
              <a:gd name="connsiteY199" fmla="*/ 6191250 h 6857999"/>
              <a:gd name="connsiteX200" fmla="*/ 11139716 w 12191996"/>
              <a:gd name="connsiteY200" fmla="*/ 6329200 h 6857999"/>
              <a:gd name="connsiteX201" fmla="*/ 11167036 w 12191996"/>
              <a:gd name="connsiteY201" fmla="*/ 6329200 h 6857999"/>
              <a:gd name="connsiteX202" fmla="*/ 11167036 w 12191996"/>
              <a:gd name="connsiteY202" fmla="*/ 6304370 h 6857999"/>
              <a:gd name="connsiteX203" fmla="*/ 11176026 w 12191996"/>
              <a:gd name="connsiteY203" fmla="*/ 6294023 h 6857999"/>
              <a:gd name="connsiteX204" fmla="*/ 11193317 w 12191996"/>
              <a:gd name="connsiteY204" fmla="*/ 6329200 h 6857999"/>
              <a:gd name="connsiteX205" fmla="*/ 11225131 w 12191996"/>
              <a:gd name="connsiteY205" fmla="*/ 6329200 h 6857999"/>
              <a:gd name="connsiteX206" fmla="*/ 11194873 w 12191996"/>
              <a:gd name="connsiteY206" fmla="*/ 6272468 h 6857999"/>
              <a:gd name="connsiteX207" fmla="*/ 11225131 w 12191996"/>
              <a:gd name="connsiteY207" fmla="*/ 6237807 h 6857999"/>
              <a:gd name="connsiteX208" fmla="*/ 11192451 w 12191996"/>
              <a:gd name="connsiteY208" fmla="*/ 6237807 h 6857999"/>
              <a:gd name="connsiteX209" fmla="*/ 11167036 w 12191996"/>
              <a:gd name="connsiteY209" fmla="*/ 6268847 h 6857999"/>
              <a:gd name="connsiteX210" fmla="*/ 11167036 w 12191996"/>
              <a:gd name="connsiteY210" fmla="*/ 6191250 h 6857999"/>
              <a:gd name="connsiteX211" fmla="*/ 0 w 12191996"/>
              <a:gd name="connsiteY211" fmla="*/ 0 h 6857999"/>
              <a:gd name="connsiteX212" fmla="*/ 12191996 w 12191996"/>
              <a:gd name="connsiteY212" fmla="*/ 0 h 6857999"/>
              <a:gd name="connsiteX213" fmla="*/ 12191996 w 12191996"/>
              <a:gd name="connsiteY213" fmla="*/ 2083138 h 6857999"/>
              <a:gd name="connsiteX214" fmla="*/ 6363033 w 12191996"/>
              <a:gd name="connsiteY214" fmla="*/ 2086311 h 6857999"/>
              <a:gd name="connsiteX215" fmla="*/ 7099633 w 12191996"/>
              <a:gd name="connsiteY215" fmla="*/ 4777889 h 6857999"/>
              <a:gd name="connsiteX216" fmla="*/ 12191996 w 12191996"/>
              <a:gd name="connsiteY216" fmla="*/ 4777889 h 6857999"/>
              <a:gd name="connsiteX217" fmla="*/ 12191996 w 12191996"/>
              <a:gd name="connsiteY217" fmla="*/ 6857999 h 6857999"/>
              <a:gd name="connsiteX218" fmla="*/ 0 w 12191996"/>
              <a:gd name="connsiteY218" fmla="*/ 6857999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3138 h 6857999"/>
              <a:gd name="connsiteX223" fmla="*/ 6394783 w 12191996"/>
              <a:gd name="connsiteY223" fmla="*/ 2143461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3138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1981538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83186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144083 w 12191996"/>
              <a:gd name="connsiteY224" fmla="*/ 482233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7889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17564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77788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847739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77471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81916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  <a:gd name="connsiteX0" fmla="*/ 11298090 w 12191996"/>
              <a:gd name="connsiteY0" fmla="*/ 6446375 h 6857999"/>
              <a:gd name="connsiteX1" fmla="*/ 11298090 w 12191996"/>
              <a:gd name="connsiteY1" fmla="*/ 6463102 h 6857999"/>
              <a:gd name="connsiteX2" fmla="*/ 11282183 w 12191996"/>
              <a:gd name="connsiteY2" fmla="*/ 6470000 h 6857999"/>
              <a:gd name="connsiteX3" fmla="*/ 11271289 w 12191996"/>
              <a:gd name="connsiteY3" fmla="*/ 6460689 h 6857999"/>
              <a:gd name="connsiteX4" fmla="*/ 11271289 w 12191996"/>
              <a:gd name="connsiteY4" fmla="*/ 6459653 h 6857999"/>
              <a:gd name="connsiteX5" fmla="*/ 11282528 w 12191996"/>
              <a:gd name="connsiteY5" fmla="*/ 6448790 h 6857999"/>
              <a:gd name="connsiteX6" fmla="*/ 11298090 w 12191996"/>
              <a:gd name="connsiteY6" fmla="*/ 6446375 h 6857999"/>
              <a:gd name="connsiteX7" fmla="*/ 10955046 w 12191996"/>
              <a:gd name="connsiteY7" fmla="*/ 6436698 h 6857999"/>
              <a:gd name="connsiteX8" fmla="*/ 10961735 w 12191996"/>
              <a:gd name="connsiteY8" fmla="*/ 6461042 h 6857999"/>
              <a:gd name="connsiteX9" fmla="*/ 11027735 w 12191996"/>
              <a:gd name="connsiteY9" fmla="*/ 6461042 h 6857999"/>
              <a:gd name="connsiteX10" fmla="*/ 11027735 w 12191996"/>
              <a:gd name="connsiteY10" fmla="*/ 6436698 h 6857999"/>
              <a:gd name="connsiteX11" fmla="*/ 10955046 w 12191996"/>
              <a:gd name="connsiteY11" fmla="*/ 6436698 h 6857999"/>
              <a:gd name="connsiteX12" fmla="*/ 11574898 w 12191996"/>
              <a:gd name="connsiteY12" fmla="*/ 6416888 h 6857999"/>
              <a:gd name="connsiteX13" fmla="*/ 11590286 w 12191996"/>
              <a:gd name="connsiteY13" fmla="*/ 6434305 h 6857999"/>
              <a:gd name="connsiteX14" fmla="*/ 11559510 w 12191996"/>
              <a:gd name="connsiteY14" fmla="*/ 6434305 h 6857999"/>
              <a:gd name="connsiteX15" fmla="*/ 11574898 w 12191996"/>
              <a:gd name="connsiteY15" fmla="*/ 6416888 h 6857999"/>
              <a:gd name="connsiteX16" fmla="*/ 11575416 w 12191996"/>
              <a:gd name="connsiteY16" fmla="*/ 6396196 h 6857999"/>
              <a:gd name="connsiteX17" fmla="*/ 11532018 w 12191996"/>
              <a:gd name="connsiteY17" fmla="*/ 6441720 h 6857999"/>
              <a:gd name="connsiteX18" fmla="*/ 11532018 w 12191996"/>
              <a:gd name="connsiteY18" fmla="*/ 6446548 h 6857999"/>
              <a:gd name="connsiteX19" fmla="*/ 11576454 w 12191996"/>
              <a:gd name="connsiteY19" fmla="*/ 6492072 h 6857999"/>
              <a:gd name="connsiteX20" fmla="*/ 11617777 w 12191996"/>
              <a:gd name="connsiteY20" fmla="*/ 6461206 h 6857999"/>
              <a:gd name="connsiteX21" fmla="*/ 11617777 w 12191996"/>
              <a:gd name="connsiteY21" fmla="*/ 6460516 h 6857999"/>
              <a:gd name="connsiteX22" fmla="*/ 11592015 w 12191996"/>
              <a:gd name="connsiteY22" fmla="*/ 6460516 h 6857999"/>
              <a:gd name="connsiteX23" fmla="*/ 11576627 w 12191996"/>
              <a:gd name="connsiteY23" fmla="*/ 6471380 h 6857999"/>
              <a:gd name="connsiteX24" fmla="*/ 11559337 w 12191996"/>
              <a:gd name="connsiteY24" fmla="*/ 6453963 h 6857999"/>
              <a:gd name="connsiteX25" fmla="*/ 11617777 w 12191996"/>
              <a:gd name="connsiteY25" fmla="*/ 6453963 h 6857999"/>
              <a:gd name="connsiteX26" fmla="*/ 11617777 w 12191996"/>
              <a:gd name="connsiteY26" fmla="*/ 6441720 h 6857999"/>
              <a:gd name="connsiteX27" fmla="*/ 11575416 w 12191996"/>
              <a:gd name="connsiteY27" fmla="*/ 6396196 h 6857999"/>
              <a:gd name="connsiteX28" fmla="*/ 11477728 w 12191996"/>
              <a:gd name="connsiteY28" fmla="*/ 6396196 h 6857999"/>
              <a:gd name="connsiteX29" fmla="*/ 11439171 w 12191996"/>
              <a:gd name="connsiteY29" fmla="*/ 6426028 h 6857999"/>
              <a:gd name="connsiteX30" fmla="*/ 11439171 w 12191996"/>
              <a:gd name="connsiteY30" fmla="*/ 6427580 h 6857999"/>
              <a:gd name="connsiteX31" fmla="*/ 11476345 w 12191996"/>
              <a:gd name="connsiteY31" fmla="*/ 6453272 h 6857999"/>
              <a:gd name="connsiteX32" fmla="*/ 11490005 w 12191996"/>
              <a:gd name="connsiteY32" fmla="*/ 6462412 h 6857999"/>
              <a:gd name="connsiteX33" fmla="*/ 11477729 w 12191996"/>
              <a:gd name="connsiteY33" fmla="*/ 6471380 h 6857999"/>
              <a:gd name="connsiteX34" fmla="*/ 11465280 w 12191996"/>
              <a:gd name="connsiteY34" fmla="*/ 6460861 h 6857999"/>
              <a:gd name="connsiteX35" fmla="*/ 11438134 w 12191996"/>
              <a:gd name="connsiteY35" fmla="*/ 6460861 h 6857999"/>
              <a:gd name="connsiteX36" fmla="*/ 11438134 w 12191996"/>
              <a:gd name="connsiteY36" fmla="*/ 6461724 h 6857999"/>
              <a:gd name="connsiteX37" fmla="*/ 11477728 w 12191996"/>
              <a:gd name="connsiteY37" fmla="*/ 6492073 h 6857999"/>
              <a:gd name="connsiteX38" fmla="*/ 11517496 w 12191996"/>
              <a:gd name="connsiteY38" fmla="*/ 6461379 h 6857999"/>
              <a:gd name="connsiteX39" fmla="*/ 11517496 w 12191996"/>
              <a:gd name="connsiteY39" fmla="*/ 6459827 h 6857999"/>
              <a:gd name="connsiteX40" fmla="*/ 11479284 w 12191996"/>
              <a:gd name="connsiteY40" fmla="*/ 6433961 h 6857999"/>
              <a:gd name="connsiteX41" fmla="*/ 11466144 w 12191996"/>
              <a:gd name="connsiteY41" fmla="*/ 6425166 h 6857999"/>
              <a:gd name="connsiteX42" fmla="*/ 11477728 w 12191996"/>
              <a:gd name="connsiteY42" fmla="*/ 6416889 h 6857999"/>
              <a:gd name="connsiteX43" fmla="*/ 11489485 w 12191996"/>
              <a:gd name="connsiteY43" fmla="*/ 6428442 h 6857999"/>
              <a:gd name="connsiteX44" fmla="*/ 11516286 w 12191996"/>
              <a:gd name="connsiteY44" fmla="*/ 6428442 h 6857999"/>
              <a:gd name="connsiteX45" fmla="*/ 11516286 w 12191996"/>
              <a:gd name="connsiteY45" fmla="*/ 6427580 h 6857999"/>
              <a:gd name="connsiteX46" fmla="*/ 11477728 w 12191996"/>
              <a:gd name="connsiteY46" fmla="*/ 6396196 h 6857999"/>
              <a:gd name="connsiteX47" fmla="*/ 11382982 w 12191996"/>
              <a:gd name="connsiteY47" fmla="*/ 6396196 h 6857999"/>
              <a:gd name="connsiteX48" fmla="*/ 11344425 w 12191996"/>
              <a:gd name="connsiteY48" fmla="*/ 6426028 h 6857999"/>
              <a:gd name="connsiteX49" fmla="*/ 11344425 w 12191996"/>
              <a:gd name="connsiteY49" fmla="*/ 6427580 h 6857999"/>
              <a:gd name="connsiteX50" fmla="*/ 11381599 w 12191996"/>
              <a:gd name="connsiteY50" fmla="*/ 6453272 h 6857999"/>
              <a:gd name="connsiteX51" fmla="*/ 11395259 w 12191996"/>
              <a:gd name="connsiteY51" fmla="*/ 6462412 h 6857999"/>
              <a:gd name="connsiteX52" fmla="*/ 11382982 w 12191996"/>
              <a:gd name="connsiteY52" fmla="*/ 6471380 h 6857999"/>
              <a:gd name="connsiteX53" fmla="*/ 11370533 w 12191996"/>
              <a:gd name="connsiteY53" fmla="*/ 6460861 h 6857999"/>
              <a:gd name="connsiteX54" fmla="*/ 11343387 w 12191996"/>
              <a:gd name="connsiteY54" fmla="*/ 6460861 h 6857999"/>
              <a:gd name="connsiteX55" fmla="*/ 11343387 w 12191996"/>
              <a:gd name="connsiteY55" fmla="*/ 6461724 h 6857999"/>
              <a:gd name="connsiteX56" fmla="*/ 11382981 w 12191996"/>
              <a:gd name="connsiteY56" fmla="*/ 6492073 h 6857999"/>
              <a:gd name="connsiteX57" fmla="*/ 11422749 w 12191996"/>
              <a:gd name="connsiteY57" fmla="*/ 6461379 h 6857999"/>
              <a:gd name="connsiteX58" fmla="*/ 11422749 w 12191996"/>
              <a:gd name="connsiteY58" fmla="*/ 6459827 h 6857999"/>
              <a:gd name="connsiteX59" fmla="*/ 11384537 w 12191996"/>
              <a:gd name="connsiteY59" fmla="*/ 6433961 h 6857999"/>
              <a:gd name="connsiteX60" fmla="*/ 11371397 w 12191996"/>
              <a:gd name="connsiteY60" fmla="*/ 6425166 h 6857999"/>
              <a:gd name="connsiteX61" fmla="*/ 11382981 w 12191996"/>
              <a:gd name="connsiteY61" fmla="*/ 6416889 h 6857999"/>
              <a:gd name="connsiteX62" fmla="*/ 11394739 w 12191996"/>
              <a:gd name="connsiteY62" fmla="*/ 6428442 h 6857999"/>
              <a:gd name="connsiteX63" fmla="*/ 11421540 w 12191996"/>
              <a:gd name="connsiteY63" fmla="*/ 6428442 h 6857999"/>
              <a:gd name="connsiteX64" fmla="*/ 11421540 w 12191996"/>
              <a:gd name="connsiteY64" fmla="*/ 6427580 h 6857999"/>
              <a:gd name="connsiteX65" fmla="*/ 11382982 w 12191996"/>
              <a:gd name="connsiteY65" fmla="*/ 6396196 h 6857999"/>
              <a:gd name="connsiteX66" fmla="*/ 11286506 w 12191996"/>
              <a:gd name="connsiteY66" fmla="*/ 6396196 h 6857999"/>
              <a:gd name="connsiteX67" fmla="*/ 11247603 w 12191996"/>
              <a:gd name="connsiteY67" fmla="*/ 6427064 h 6857999"/>
              <a:gd name="connsiteX68" fmla="*/ 11247603 w 12191996"/>
              <a:gd name="connsiteY68" fmla="*/ 6428615 h 6857999"/>
              <a:gd name="connsiteX69" fmla="*/ 11273365 w 12191996"/>
              <a:gd name="connsiteY69" fmla="*/ 6428615 h 6857999"/>
              <a:gd name="connsiteX70" fmla="*/ 11285640 w 12191996"/>
              <a:gd name="connsiteY70" fmla="*/ 6416889 h 6857999"/>
              <a:gd name="connsiteX71" fmla="*/ 11298090 w 12191996"/>
              <a:gd name="connsiteY71" fmla="*/ 6430340 h 6857999"/>
              <a:gd name="connsiteX72" fmla="*/ 11276996 w 12191996"/>
              <a:gd name="connsiteY72" fmla="*/ 6433616 h 6857999"/>
              <a:gd name="connsiteX73" fmla="*/ 11244145 w 12191996"/>
              <a:gd name="connsiteY73" fmla="*/ 6462930 h 6857999"/>
              <a:gd name="connsiteX74" fmla="*/ 11244145 w 12191996"/>
              <a:gd name="connsiteY74" fmla="*/ 6464653 h 6857999"/>
              <a:gd name="connsiteX75" fmla="*/ 11272155 w 12191996"/>
              <a:gd name="connsiteY75" fmla="*/ 6492072 h 6857999"/>
              <a:gd name="connsiteX76" fmla="*/ 11300857 w 12191996"/>
              <a:gd name="connsiteY76" fmla="*/ 6480346 h 6857999"/>
              <a:gd name="connsiteX77" fmla="*/ 11302586 w 12191996"/>
              <a:gd name="connsiteY77" fmla="*/ 6489830 h 6857999"/>
              <a:gd name="connsiteX78" fmla="*/ 11327139 w 12191996"/>
              <a:gd name="connsiteY78" fmla="*/ 6489830 h 6857999"/>
              <a:gd name="connsiteX79" fmla="*/ 11325410 w 12191996"/>
              <a:gd name="connsiteY79" fmla="*/ 6463964 h 6857999"/>
              <a:gd name="connsiteX80" fmla="*/ 11325410 w 12191996"/>
              <a:gd name="connsiteY80" fmla="*/ 6431029 h 6857999"/>
              <a:gd name="connsiteX81" fmla="*/ 11286506 w 12191996"/>
              <a:gd name="connsiteY81" fmla="*/ 6396196 h 6857999"/>
              <a:gd name="connsiteX82" fmla="*/ 11681404 w 12191996"/>
              <a:gd name="connsiteY82" fmla="*/ 6396194 h 6857999"/>
              <a:gd name="connsiteX83" fmla="*/ 11657025 w 12191996"/>
              <a:gd name="connsiteY83" fmla="*/ 6409127 h 6857999"/>
              <a:gd name="connsiteX84" fmla="*/ 11655123 w 12191996"/>
              <a:gd name="connsiteY84" fmla="*/ 6398436 h 6857999"/>
              <a:gd name="connsiteX85" fmla="*/ 11630743 w 12191996"/>
              <a:gd name="connsiteY85" fmla="*/ 6398436 h 6857999"/>
              <a:gd name="connsiteX86" fmla="*/ 11632298 w 12191996"/>
              <a:gd name="connsiteY86" fmla="*/ 6424302 h 6857999"/>
              <a:gd name="connsiteX87" fmla="*/ 11632298 w 12191996"/>
              <a:gd name="connsiteY87" fmla="*/ 6489829 h 6857999"/>
              <a:gd name="connsiteX88" fmla="*/ 11659618 w 12191996"/>
              <a:gd name="connsiteY88" fmla="*/ 6489829 h 6857999"/>
              <a:gd name="connsiteX89" fmla="*/ 11659618 w 12191996"/>
              <a:gd name="connsiteY89" fmla="*/ 6430510 h 6857999"/>
              <a:gd name="connsiteX90" fmla="*/ 11679328 w 12191996"/>
              <a:gd name="connsiteY90" fmla="*/ 6422579 h 6857999"/>
              <a:gd name="connsiteX91" fmla="*/ 11683996 w 12191996"/>
              <a:gd name="connsiteY91" fmla="*/ 6422579 h 6857999"/>
              <a:gd name="connsiteX92" fmla="*/ 11683996 w 12191996"/>
              <a:gd name="connsiteY92" fmla="*/ 6396369 h 6857999"/>
              <a:gd name="connsiteX93" fmla="*/ 11681404 w 12191996"/>
              <a:gd name="connsiteY93" fmla="*/ 6396194 h 6857999"/>
              <a:gd name="connsiteX94" fmla="*/ 10885477 w 12191996"/>
              <a:gd name="connsiteY94" fmla="*/ 6387229 h 6857999"/>
              <a:gd name="connsiteX95" fmla="*/ 10896542 w 12191996"/>
              <a:gd name="connsiteY95" fmla="*/ 6436718 h 6857999"/>
              <a:gd name="connsiteX96" fmla="*/ 10874411 w 12191996"/>
              <a:gd name="connsiteY96" fmla="*/ 6436718 h 6857999"/>
              <a:gd name="connsiteX97" fmla="*/ 10885477 w 12191996"/>
              <a:gd name="connsiteY97" fmla="*/ 6387229 h 6857999"/>
              <a:gd name="connsiteX98" fmla="*/ 11137813 w 12191996"/>
              <a:gd name="connsiteY98" fmla="*/ 6355327 h 6857999"/>
              <a:gd name="connsiteX99" fmla="*/ 11137813 w 12191996"/>
              <a:gd name="connsiteY99" fmla="*/ 6489830 h 6857999"/>
              <a:gd name="connsiteX100" fmla="*/ 11165823 w 12191996"/>
              <a:gd name="connsiteY100" fmla="*/ 6489830 h 6857999"/>
              <a:gd name="connsiteX101" fmla="*/ 11165823 w 12191996"/>
              <a:gd name="connsiteY101" fmla="*/ 6451031 h 6857999"/>
              <a:gd name="connsiteX102" fmla="*/ 11177234 w 12191996"/>
              <a:gd name="connsiteY102" fmla="*/ 6434821 h 6857999"/>
              <a:gd name="connsiteX103" fmla="*/ 11201786 w 12191996"/>
              <a:gd name="connsiteY103" fmla="*/ 6489830 h 6857999"/>
              <a:gd name="connsiteX104" fmla="*/ 11232910 w 12191996"/>
              <a:gd name="connsiteY104" fmla="*/ 6489830 h 6857999"/>
              <a:gd name="connsiteX105" fmla="*/ 11195043 w 12191996"/>
              <a:gd name="connsiteY105" fmla="*/ 6409300 h 6857999"/>
              <a:gd name="connsiteX106" fmla="*/ 11232910 w 12191996"/>
              <a:gd name="connsiteY106" fmla="*/ 6355327 h 6857999"/>
              <a:gd name="connsiteX107" fmla="*/ 11199020 w 12191996"/>
              <a:gd name="connsiteY107" fmla="*/ 6355327 h 6857999"/>
              <a:gd name="connsiteX108" fmla="*/ 11165823 w 12191996"/>
              <a:gd name="connsiteY108" fmla="*/ 6408093 h 6857999"/>
              <a:gd name="connsiteX109" fmla="*/ 11165823 w 12191996"/>
              <a:gd name="connsiteY109" fmla="*/ 6355327 h 6857999"/>
              <a:gd name="connsiteX110" fmla="*/ 11137813 w 12191996"/>
              <a:gd name="connsiteY110" fmla="*/ 6355327 h 6857999"/>
              <a:gd name="connsiteX111" fmla="*/ 10866285 w 12191996"/>
              <a:gd name="connsiteY111" fmla="*/ 6354983 h 6857999"/>
              <a:gd name="connsiteX112" fmla="*/ 10832569 w 12191996"/>
              <a:gd name="connsiteY112" fmla="*/ 6489830 h 6857999"/>
              <a:gd name="connsiteX113" fmla="*/ 10862654 w 12191996"/>
              <a:gd name="connsiteY113" fmla="*/ 6489830 h 6857999"/>
              <a:gd name="connsiteX114" fmla="*/ 10869051 w 12191996"/>
              <a:gd name="connsiteY114" fmla="*/ 6460860 h 6857999"/>
              <a:gd name="connsiteX115" fmla="*/ 10902076 w 12191996"/>
              <a:gd name="connsiteY115" fmla="*/ 6460860 h 6857999"/>
              <a:gd name="connsiteX116" fmla="*/ 10908647 w 12191996"/>
              <a:gd name="connsiteY116" fmla="*/ 6489830 h 6857999"/>
              <a:gd name="connsiteX117" fmla="*/ 10938558 w 12191996"/>
              <a:gd name="connsiteY117" fmla="*/ 6489830 h 6857999"/>
              <a:gd name="connsiteX118" fmla="*/ 10904842 w 12191996"/>
              <a:gd name="connsiteY118" fmla="*/ 6354983 h 6857999"/>
              <a:gd name="connsiteX119" fmla="*/ 10866285 w 12191996"/>
              <a:gd name="connsiteY119" fmla="*/ 6354983 h 6857999"/>
              <a:gd name="connsiteX120" fmla="*/ 10897146 w 12191996"/>
              <a:gd name="connsiteY120" fmla="*/ 6285745 h 6857999"/>
              <a:gd name="connsiteX121" fmla="*/ 10897146 w 12191996"/>
              <a:gd name="connsiteY121" fmla="*/ 6302472 h 6857999"/>
              <a:gd name="connsiteX122" fmla="*/ 10881238 w 12191996"/>
              <a:gd name="connsiteY122" fmla="*/ 6309371 h 6857999"/>
              <a:gd name="connsiteX123" fmla="*/ 10870345 w 12191996"/>
              <a:gd name="connsiteY123" fmla="*/ 6300059 h 6857999"/>
              <a:gd name="connsiteX124" fmla="*/ 10870345 w 12191996"/>
              <a:gd name="connsiteY124" fmla="*/ 6299024 h 6857999"/>
              <a:gd name="connsiteX125" fmla="*/ 10881584 w 12191996"/>
              <a:gd name="connsiteY125" fmla="*/ 6288161 h 6857999"/>
              <a:gd name="connsiteX126" fmla="*/ 10897146 w 12191996"/>
              <a:gd name="connsiteY126" fmla="*/ 6285745 h 6857999"/>
              <a:gd name="connsiteX127" fmla="*/ 11272157 w 12191996"/>
              <a:gd name="connsiteY127" fmla="*/ 6256258 h 6857999"/>
              <a:gd name="connsiteX128" fmla="*/ 11287545 w 12191996"/>
              <a:gd name="connsiteY128" fmla="*/ 6273674 h 6857999"/>
              <a:gd name="connsiteX129" fmla="*/ 11256769 w 12191996"/>
              <a:gd name="connsiteY129" fmla="*/ 6273674 h 6857999"/>
              <a:gd name="connsiteX130" fmla="*/ 11272157 w 12191996"/>
              <a:gd name="connsiteY130" fmla="*/ 6256258 h 6857999"/>
              <a:gd name="connsiteX131" fmla="*/ 11084391 w 12191996"/>
              <a:gd name="connsiteY131" fmla="*/ 6235566 h 6857999"/>
              <a:gd name="connsiteX132" fmla="*/ 11045834 w 12191996"/>
              <a:gd name="connsiteY132" fmla="*/ 6265398 h 6857999"/>
              <a:gd name="connsiteX133" fmla="*/ 11045834 w 12191996"/>
              <a:gd name="connsiteY133" fmla="*/ 6266949 h 6857999"/>
              <a:gd name="connsiteX134" fmla="*/ 11083008 w 12191996"/>
              <a:gd name="connsiteY134" fmla="*/ 6292642 h 6857999"/>
              <a:gd name="connsiteX135" fmla="*/ 11096667 w 12191996"/>
              <a:gd name="connsiteY135" fmla="*/ 6301782 h 6857999"/>
              <a:gd name="connsiteX136" fmla="*/ 11084392 w 12191996"/>
              <a:gd name="connsiteY136" fmla="*/ 6310750 h 6857999"/>
              <a:gd name="connsiteX137" fmla="*/ 11071943 w 12191996"/>
              <a:gd name="connsiteY137" fmla="*/ 6300230 h 6857999"/>
              <a:gd name="connsiteX138" fmla="*/ 11044797 w 12191996"/>
              <a:gd name="connsiteY138" fmla="*/ 6300230 h 6857999"/>
              <a:gd name="connsiteX139" fmla="*/ 11044797 w 12191996"/>
              <a:gd name="connsiteY139" fmla="*/ 6301093 h 6857999"/>
              <a:gd name="connsiteX140" fmla="*/ 11084392 w 12191996"/>
              <a:gd name="connsiteY140" fmla="*/ 6331443 h 6857999"/>
              <a:gd name="connsiteX141" fmla="*/ 11124160 w 12191996"/>
              <a:gd name="connsiteY141" fmla="*/ 6300749 h 6857999"/>
              <a:gd name="connsiteX142" fmla="*/ 11124160 w 12191996"/>
              <a:gd name="connsiteY142" fmla="*/ 6299197 h 6857999"/>
              <a:gd name="connsiteX143" fmla="*/ 11085948 w 12191996"/>
              <a:gd name="connsiteY143" fmla="*/ 6273331 h 6857999"/>
              <a:gd name="connsiteX144" fmla="*/ 11072808 w 12191996"/>
              <a:gd name="connsiteY144" fmla="*/ 6264536 h 6857999"/>
              <a:gd name="connsiteX145" fmla="*/ 11084392 w 12191996"/>
              <a:gd name="connsiteY145" fmla="*/ 6256259 h 6857999"/>
              <a:gd name="connsiteX146" fmla="*/ 11096149 w 12191996"/>
              <a:gd name="connsiteY146" fmla="*/ 6267812 h 6857999"/>
              <a:gd name="connsiteX147" fmla="*/ 11122949 w 12191996"/>
              <a:gd name="connsiteY147" fmla="*/ 6267812 h 6857999"/>
              <a:gd name="connsiteX148" fmla="*/ 11122949 w 12191996"/>
              <a:gd name="connsiteY148" fmla="*/ 6266949 h 6857999"/>
              <a:gd name="connsiteX149" fmla="*/ 11084391 w 12191996"/>
              <a:gd name="connsiteY149" fmla="*/ 6235566 h 6857999"/>
              <a:gd name="connsiteX150" fmla="*/ 11001057 w 12191996"/>
              <a:gd name="connsiteY150" fmla="*/ 6235566 h 6857999"/>
              <a:gd name="connsiteX151" fmla="*/ 10971663 w 12191996"/>
              <a:gd name="connsiteY151" fmla="*/ 6249534 h 6857999"/>
              <a:gd name="connsiteX152" fmla="*/ 10969589 w 12191996"/>
              <a:gd name="connsiteY152" fmla="*/ 6237807 h 6857999"/>
              <a:gd name="connsiteX153" fmla="*/ 10945210 w 12191996"/>
              <a:gd name="connsiteY153" fmla="*/ 6237807 h 6857999"/>
              <a:gd name="connsiteX154" fmla="*/ 10946766 w 12191996"/>
              <a:gd name="connsiteY154" fmla="*/ 6263673 h 6857999"/>
              <a:gd name="connsiteX155" fmla="*/ 10946766 w 12191996"/>
              <a:gd name="connsiteY155" fmla="*/ 6329199 h 6857999"/>
              <a:gd name="connsiteX156" fmla="*/ 10974084 w 12191996"/>
              <a:gd name="connsiteY156" fmla="*/ 6329199 h 6857999"/>
              <a:gd name="connsiteX157" fmla="*/ 10974084 w 12191996"/>
              <a:gd name="connsiteY157" fmla="*/ 6267639 h 6857999"/>
              <a:gd name="connsiteX158" fmla="*/ 10990165 w 12191996"/>
              <a:gd name="connsiteY158" fmla="*/ 6259018 h 6857999"/>
              <a:gd name="connsiteX159" fmla="*/ 11002267 w 12191996"/>
              <a:gd name="connsiteY159" fmla="*/ 6271778 h 6857999"/>
              <a:gd name="connsiteX160" fmla="*/ 11002267 w 12191996"/>
              <a:gd name="connsiteY160" fmla="*/ 6329199 h 6857999"/>
              <a:gd name="connsiteX161" fmla="*/ 11002267 w 12191996"/>
              <a:gd name="connsiteY161" fmla="*/ 6329200 h 6857999"/>
              <a:gd name="connsiteX162" fmla="*/ 11029415 w 12191996"/>
              <a:gd name="connsiteY162" fmla="*/ 6329200 h 6857999"/>
              <a:gd name="connsiteX163" fmla="*/ 11029415 w 12191996"/>
              <a:gd name="connsiteY163" fmla="*/ 6267295 h 6857999"/>
              <a:gd name="connsiteX164" fmla="*/ 11001057 w 12191996"/>
              <a:gd name="connsiteY164" fmla="*/ 6235566 h 6857999"/>
              <a:gd name="connsiteX165" fmla="*/ 10885562 w 12191996"/>
              <a:gd name="connsiteY165" fmla="*/ 6235566 h 6857999"/>
              <a:gd name="connsiteX166" fmla="*/ 10846658 w 12191996"/>
              <a:gd name="connsiteY166" fmla="*/ 6266433 h 6857999"/>
              <a:gd name="connsiteX167" fmla="*/ 10846658 w 12191996"/>
              <a:gd name="connsiteY167" fmla="*/ 6267985 h 6857999"/>
              <a:gd name="connsiteX168" fmla="*/ 10872420 w 12191996"/>
              <a:gd name="connsiteY168" fmla="*/ 6267985 h 6857999"/>
              <a:gd name="connsiteX169" fmla="*/ 10884696 w 12191996"/>
              <a:gd name="connsiteY169" fmla="*/ 6256259 h 6857999"/>
              <a:gd name="connsiteX170" fmla="*/ 10897145 w 12191996"/>
              <a:gd name="connsiteY170" fmla="*/ 6269709 h 6857999"/>
              <a:gd name="connsiteX171" fmla="*/ 10876051 w 12191996"/>
              <a:gd name="connsiteY171" fmla="*/ 6272985 h 6857999"/>
              <a:gd name="connsiteX172" fmla="*/ 10843200 w 12191996"/>
              <a:gd name="connsiteY172" fmla="*/ 6302299 h 6857999"/>
              <a:gd name="connsiteX173" fmla="*/ 10843200 w 12191996"/>
              <a:gd name="connsiteY173" fmla="*/ 6304023 h 6857999"/>
              <a:gd name="connsiteX174" fmla="*/ 10871210 w 12191996"/>
              <a:gd name="connsiteY174" fmla="*/ 6331442 h 6857999"/>
              <a:gd name="connsiteX175" fmla="*/ 10899912 w 12191996"/>
              <a:gd name="connsiteY175" fmla="*/ 6319716 h 6857999"/>
              <a:gd name="connsiteX176" fmla="*/ 10901641 w 12191996"/>
              <a:gd name="connsiteY176" fmla="*/ 6329200 h 6857999"/>
              <a:gd name="connsiteX177" fmla="*/ 10926195 w 12191996"/>
              <a:gd name="connsiteY177" fmla="*/ 6329200 h 6857999"/>
              <a:gd name="connsiteX178" fmla="*/ 10924465 w 12191996"/>
              <a:gd name="connsiteY178" fmla="*/ 6303335 h 6857999"/>
              <a:gd name="connsiteX179" fmla="*/ 10924465 w 12191996"/>
              <a:gd name="connsiteY179" fmla="*/ 6270399 h 6857999"/>
              <a:gd name="connsiteX180" fmla="*/ 10885562 w 12191996"/>
              <a:gd name="connsiteY180" fmla="*/ 6235566 h 6857999"/>
              <a:gd name="connsiteX181" fmla="*/ 11272675 w 12191996"/>
              <a:gd name="connsiteY181" fmla="*/ 6235565 h 6857999"/>
              <a:gd name="connsiteX182" fmla="*/ 11229277 w 12191996"/>
              <a:gd name="connsiteY182" fmla="*/ 6281090 h 6857999"/>
              <a:gd name="connsiteX183" fmla="*/ 11229277 w 12191996"/>
              <a:gd name="connsiteY183" fmla="*/ 6285917 h 6857999"/>
              <a:gd name="connsiteX184" fmla="*/ 11273713 w 12191996"/>
              <a:gd name="connsiteY184" fmla="*/ 6331441 h 6857999"/>
              <a:gd name="connsiteX185" fmla="*/ 11315036 w 12191996"/>
              <a:gd name="connsiteY185" fmla="*/ 6300575 h 6857999"/>
              <a:gd name="connsiteX186" fmla="*/ 11315036 w 12191996"/>
              <a:gd name="connsiteY186" fmla="*/ 6299885 h 6857999"/>
              <a:gd name="connsiteX187" fmla="*/ 11289274 w 12191996"/>
              <a:gd name="connsiteY187" fmla="*/ 6299885 h 6857999"/>
              <a:gd name="connsiteX188" fmla="*/ 11273886 w 12191996"/>
              <a:gd name="connsiteY188" fmla="*/ 6310749 h 6857999"/>
              <a:gd name="connsiteX189" fmla="*/ 11256597 w 12191996"/>
              <a:gd name="connsiteY189" fmla="*/ 6293332 h 6857999"/>
              <a:gd name="connsiteX190" fmla="*/ 11315036 w 12191996"/>
              <a:gd name="connsiteY190" fmla="*/ 6293332 h 6857999"/>
              <a:gd name="connsiteX191" fmla="*/ 11315036 w 12191996"/>
              <a:gd name="connsiteY191" fmla="*/ 6281090 h 6857999"/>
              <a:gd name="connsiteX192" fmla="*/ 11272675 w 12191996"/>
              <a:gd name="connsiteY192" fmla="*/ 6235565 h 6857999"/>
              <a:gd name="connsiteX193" fmla="*/ 10760039 w 12191996"/>
              <a:gd name="connsiteY193" fmla="*/ 6218840 h 6857999"/>
              <a:gd name="connsiteX194" fmla="*/ 10771796 w 12191996"/>
              <a:gd name="connsiteY194" fmla="*/ 6218840 h 6857999"/>
              <a:gd name="connsiteX195" fmla="*/ 10801708 w 12191996"/>
              <a:gd name="connsiteY195" fmla="*/ 6258501 h 6857999"/>
              <a:gd name="connsiteX196" fmla="*/ 10801708 w 12191996"/>
              <a:gd name="connsiteY196" fmla="*/ 6265398 h 6857999"/>
              <a:gd name="connsiteX197" fmla="*/ 10771796 w 12191996"/>
              <a:gd name="connsiteY197" fmla="*/ 6305059 h 6857999"/>
              <a:gd name="connsiteX198" fmla="*/ 10760039 w 12191996"/>
              <a:gd name="connsiteY198" fmla="*/ 6305059 h 6857999"/>
              <a:gd name="connsiteX199" fmla="*/ 10760039 w 12191996"/>
              <a:gd name="connsiteY199" fmla="*/ 6218840 h 6857999"/>
              <a:gd name="connsiteX200" fmla="*/ 10732028 w 12191996"/>
              <a:gd name="connsiteY200" fmla="*/ 6194698 h 6857999"/>
              <a:gd name="connsiteX201" fmla="*/ 10732028 w 12191996"/>
              <a:gd name="connsiteY201" fmla="*/ 6329200 h 6857999"/>
              <a:gd name="connsiteX202" fmla="*/ 10773352 w 12191996"/>
              <a:gd name="connsiteY202" fmla="*/ 6329200 h 6857999"/>
              <a:gd name="connsiteX203" fmla="*/ 10830237 w 12191996"/>
              <a:gd name="connsiteY203" fmla="*/ 6265397 h 6857999"/>
              <a:gd name="connsiteX204" fmla="*/ 10830237 w 12191996"/>
              <a:gd name="connsiteY204" fmla="*/ 6258500 h 6857999"/>
              <a:gd name="connsiteX205" fmla="*/ 10773352 w 12191996"/>
              <a:gd name="connsiteY205" fmla="*/ 6194698 h 6857999"/>
              <a:gd name="connsiteX206" fmla="*/ 10732028 w 12191996"/>
              <a:gd name="connsiteY206" fmla="*/ 6194698 h 6857999"/>
              <a:gd name="connsiteX207" fmla="*/ 11139716 w 12191996"/>
              <a:gd name="connsiteY207" fmla="*/ 6191250 h 6857999"/>
              <a:gd name="connsiteX208" fmla="*/ 11139716 w 12191996"/>
              <a:gd name="connsiteY208" fmla="*/ 6329200 h 6857999"/>
              <a:gd name="connsiteX209" fmla="*/ 11167036 w 12191996"/>
              <a:gd name="connsiteY209" fmla="*/ 6329200 h 6857999"/>
              <a:gd name="connsiteX210" fmla="*/ 11167036 w 12191996"/>
              <a:gd name="connsiteY210" fmla="*/ 6304370 h 6857999"/>
              <a:gd name="connsiteX211" fmla="*/ 11176026 w 12191996"/>
              <a:gd name="connsiteY211" fmla="*/ 6294023 h 6857999"/>
              <a:gd name="connsiteX212" fmla="*/ 11193317 w 12191996"/>
              <a:gd name="connsiteY212" fmla="*/ 6329200 h 6857999"/>
              <a:gd name="connsiteX213" fmla="*/ 11225131 w 12191996"/>
              <a:gd name="connsiteY213" fmla="*/ 6329200 h 6857999"/>
              <a:gd name="connsiteX214" fmla="*/ 11194873 w 12191996"/>
              <a:gd name="connsiteY214" fmla="*/ 6272468 h 6857999"/>
              <a:gd name="connsiteX215" fmla="*/ 11225131 w 12191996"/>
              <a:gd name="connsiteY215" fmla="*/ 6237807 h 6857999"/>
              <a:gd name="connsiteX216" fmla="*/ 11192451 w 12191996"/>
              <a:gd name="connsiteY216" fmla="*/ 6237807 h 6857999"/>
              <a:gd name="connsiteX217" fmla="*/ 11167036 w 12191996"/>
              <a:gd name="connsiteY217" fmla="*/ 6268847 h 6857999"/>
              <a:gd name="connsiteX218" fmla="*/ 11167036 w 12191996"/>
              <a:gd name="connsiteY218" fmla="*/ 6191250 h 6857999"/>
              <a:gd name="connsiteX219" fmla="*/ 11139716 w 12191996"/>
              <a:gd name="connsiteY219" fmla="*/ 6191250 h 6857999"/>
              <a:gd name="connsiteX220" fmla="*/ 0 w 12191996"/>
              <a:gd name="connsiteY220" fmla="*/ 0 h 6857999"/>
              <a:gd name="connsiteX221" fmla="*/ 12191996 w 12191996"/>
              <a:gd name="connsiteY221" fmla="*/ 0 h 6857999"/>
              <a:gd name="connsiteX222" fmla="*/ 12191996 w 12191996"/>
              <a:gd name="connsiteY222" fmla="*/ 2086313 h 6857999"/>
              <a:gd name="connsiteX223" fmla="*/ 6363033 w 12191996"/>
              <a:gd name="connsiteY223" fmla="*/ 2089486 h 6857999"/>
              <a:gd name="connsiteX224" fmla="*/ 7099633 w 12191996"/>
              <a:gd name="connsiteY224" fmla="*/ 4774714 h 6857999"/>
              <a:gd name="connsiteX225" fmla="*/ 12191996 w 12191996"/>
              <a:gd name="connsiteY225" fmla="*/ 4774714 h 6857999"/>
              <a:gd name="connsiteX226" fmla="*/ 12191996 w 12191996"/>
              <a:gd name="connsiteY226" fmla="*/ 6857999 h 6857999"/>
              <a:gd name="connsiteX227" fmla="*/ 0 w 12191996"/>
              <a:gd name="connsiteY227" fmla="*/ 6857999 h 6857999"/>
              <a:gd name="connsiteX228" fmla="*/ 0 w 12191996"/>
              <a:gd name="connsiteY22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2191996" h="6857999">
                <a:moveTo>
                  <a:pt x="11298090" y="6446375"/>
                </a:moveTo>
                <a:lnTo>
                  <a:pt x="11298090" y="6463102"/>
                </a:lnTo>
                <a:cubicBezTo>
                  <a:pt x="11295152" y="6466207"/>
                  <a:pt x="11289964" y="6470000"/>
                  <a:pt x="11282183" y="6470000"/>
                </a:cubicBezTo>
                <a:cubicBezTo>
                  <a:pt x="11274229" y="6470000"/>
                  <a:pt x="11271289" y="6465344"/>
                  <a:pt x="11271289" y="6460689"/>
                </a:cubicBezTo>
                <a:lnTo>
                  <a:pt x="11271289" y="6459653"/>
                </a:lnTo>
                <a:cubicBezTo>
                  <a:pt x="11271289" y="6454135"/>
                  <a:pt x="11274057" y="6450169"/>
                  <a:pt x="11282528" y="6448790"/>
                </a:cubicBezTo>
                <a:lnTo>
                  <a:pt x="11298090" y="6446375"/>
                </a:lnTo>
                <a:close/>
                <a:moveTo>
                  <a:pt x="10955046" y="6436698"/>
                </a:moveTo>
                <a:lnTo>
                  <a:pt x="10961735" y="6461042"/>
                </a:lnTo>
                <a:lnTo>
                  <a:pt x="11027735" y="6461042"/>
                </a:lnTo>
                <a:lnTo>
                  <a:pt x="11027735" y="6436698"/>
                </a:lnTo>
                <a:lnTo>
                  <a:pt x="10955046" y="6436698"/>
                </a:lnTo>
                <a:close/>
                <a:moveTo>
                  <a:pt x="11574898" y="6416888"/>
                </a:moveTo>
                <a:cubicBezTo>
                  <a:pt x="11584580" y="6416888"/>
                  <a:pt x="11589422" y="6422406"/>
                  <a:pt x="11590286" y="6434305"/>
                </a:cubicBezTo>
                <a:lnTo>
                  <a:pt x="11559510" y="6434305"/>
                </a:lnTo>
                <a:cubicBezTo>
                  <a:pt x="11560374" y="6422407"/>
                  <a:pt x="11565215" y="6416888"/>
                  <a:pt x="11574898" y="6416888"/>
                </a:cubicBezTo>
                <a:close/>
                <a:moveTo>
                  <a:pt x="11575416" y="6396196"/>
                </a:moveTo>
                <a:cubicBezTo>
                  <a:pt x="11546542" y="6396196"/>
                  <a:pt x="11532018" y="6415338"/>
                  <a:pt x="11532018" y="6441720"/>
                </a:cubicBezTo>
                <a:lnTo>
                  <a:pt x="11532018" y="6446548"/>
                </a:lnTo>
                <a:cubicBezTo>
                  <a:pt x="11532018" y="6472932"/>
                  <a:pt x="11546022" y="6492072"/>
                  <a:pt x="11576454" y="6492072"/>
                </a:cubicBezTo>
                <a:cubicBezTo>
                  <a:pt x="11602907" y="6492072"/>
                  <a:pt x="11617777" y="6478622"/>
                  <a:pt x="11617777" y="6461206"/>
                </a:cubicBezTo>
                <a:lnTo>
                  <a:pt x="11617777" y="6460516"/>
                </a:lnTo>
                <a:lnTo>
                  <a:pt x="11592015" y="6460516"/>
                </a:lnTo>
                <a:cubicBezTo>
                  <a:pt x="11592015" y="6466034"/>
                  <a:pt x="11586136" y="6471380"/>
                  <a:pt x="11576627" y="6471380"/>
                </a:cubicBezTo>
                <a:cubicBezTo>
                  <a:pt x="11566426" y="6471380"/>
                  <a:pt x="11560374" y="6466724"/>
                  <a:pt x="11559337" y="6453963"/>
                </a:cubicBezTo>
                <a:lnTo>
                  <a:pt x="11617777" y="6453963"/>
                </a:lnTo>
                <a:lnTo>
                  <a:pt x="11617777" y="6441720"/>
                </a:lnTo>
                <a:cubicBezTo>
                  <a:pt x="11617777" y="6415337"/>
                  <a:pt x="11604464" y="6396196"/>
                  <a:pt x="11575416" y="6396196"/>
                </a:cubicBezTo>
                <a:close/>
                <a:moveTo>
                  <a:pt x="11477728" y="6396196"/>
                </a:moveTo>
                <a:cubicBezTo>
                  <a:pt x="11455943" y="6396196"/>
                  <a:pt x="11439171" y="6404991"/>
                  <a:pt x="11439171" y="6426028"/>
                </a:cubicBezTo>
                <a:lnTo>
                  <a:pt x="11439171" y="6427580"/>
                </a:lnTo>
                <a:cubicBezTo>
                  <a:pt x="11439171" y="6444824"/>
                  <a:pt x="11450411" y="6451204"/>
                  <a:pt x="11476345" y="6453272"/>
                </a:cubicBezTo>
                <a:cubicBezTo>
                  <a:pt x="11487065" y="6454135"/>
                  <a:pt x="11490005" y="6456722"/>
                  <a:pt x="11490005" y="6462412"/>
                </a:cubicBezTo>
                <a:cubicBezTo>
                  <a:pt x="11490005" y="6467586"/>
                  <a:pt x="11486547" y="6471380"/>
                  <a:pt x="11477729" y="6471380"/>
                </a:cubicBezTo>
                <a:cubicBezTo>
                  <a:pt x="11468566" y="6471380"/>
                  <a:pt x="11465280" y="6466897"/>
                  <a:pt x="11465280" y="6460861"/>
                </a:cubicBezTo>
                <a:lnTo>
                  <a:pt x="11438134" y="6460861"/>
                </a:lnTo>
                <a:lnTo>
                  <a:pt x="11438134" y="6461724"/>
                </a:lnTo>
                <a:cubicBezTo>
                  <a:pt x="11438134" y="6479485"/>
                  <a:pt x="11450928" y="6492073"/>
                  <a:pt x="11477728" y="6492073"/>
                </a:cubicBezTo>
                <a:cubicBezTo>
                  <a:pt x="11504182" y="6492073"/>
                  <a:pt x="11517496" y="6480347"/>
                  <a:pt x="11517496" y="6461379"/>
                </a:cubicBezTo>
                <a:lnTo>
                  <a:pt x="11517496" y="6459827"/>
                </a:lnTo>
                <a:cubicBezTo>
                  <a:pt x="11517496" y="6440515"/>
                  <a:pt x="11502281" y="6435858"/>
                  <a:pt x="11479284" y="6433961"/>
                </a:cubicBezTo>
                <a:cubicBezTo>
                  <a:pt x="11468738" y="6433099"/>
                  <a:pt x="11466144" y="6430684"/>
                  <a:pt x="11466144" y="6425166"/>
                </a:cubicBezTo>
                <a:cubicBezTo>
                  <a:pt x="11466144" y="6420165"/>
                  <a:pt x="11470120" y="6416889"/>
                  <a:pt x="11477728" y="6416889"/>
                </a:cubicBezTo>
                <a:cubicBezTo>
                  <a:pt x="11486028" y="6416889"/>
                  <a:pt x="11489485" y="6421200"/>
                  <a:pt x="11489485" y="6428442"/>
                </a:cubicBezTo>
                <a:lnTo>
                  <a:pt x="11516286" y="6428442"/>
                </a:lnTo>
                <a:lnTo>
                  <a:pt x="11516286" y="6427580"/>
                </a:lnTo>
                <a:cubicBezTo>
                  <a:pt x="11516286" y="6407922"/>
                  <a:pt x="11504701" y="6396196"/>
                  <a:pt x="11477728" y="6396196"/>
                </a:cubicBezTo>
                <a:close/>
                <a:moveTo>
                  <a:pt x="11382982" y="6396196"/>
                </a:moveTo>
                <a:cubicBezTo>
                  <a:pt x="11361196" y="6396196"/>
                  <a:pt x="11344425" y="6404991"/>
                  <a:pt x="11344425" y="6426028"/>
                </a:cubicBezTo>
                <a:lnTo>
                  <a:pt x="11344425" y="6427580"/>
                </a:lnTo>
                <a:cubicBezTo>
                  <a:pt x="11344425" y="6444824"/>
                  <a:pt x="11355665" y="6451204"/>
                  <a:pt x="11381599" y="6453272"/>
                </a:cubicBezTo>
                <a:cubicBezTo>
                  <a:pt x="11392319" y="6454135"/>
                  <a:pt x="11395259" y="6456722"/>
                  <a:pt x="11395259" y="6462412"/>
                </a:cubicBezTo>
                <a:cubicBezTo>
                  <a:pt x="11395259" y="6467586"/>
                  <a:pt x="11391800" y="6471380"/>
                  <a:pt x="11382982" y="6471380"/>
                </a:cubicBezTo>
                <a:cubicBezTo>
                  <a:pt x="11373819" y="6471380"/>
                  <a:pt x="11370533" y="6466897"/>
                  <a:pt x="11370533" y="6460861"/>
                </a:cubicBezTo>
                <a:lnTo>
                  <a:pt x="11343387" y="6460861"/>
                </a:lnTo>
                <a:lnTo>
                  <a:pt x="11343387" y="6461724"/>
                </a:lnTo>
                <a:cubicBezTo>
                  <a:pt x="11343387" y="6479485"/>
                  <a:pt x="11356181" y="6492073"/>
                  <a:pt x="11382981" y="6492073"/>
                </a:cubicBezTo>
                <a:cubicBezTo>
                  <a:pt x="11409435" y="6492073"/>
                  <a:pt x="11422749" y="6480347"/>
                  <a:pt x="11422749" y="6461379"/>
                </a:cubicBezTo>
                <a:lnTo>
                  <a:pt x="11422749" y="6459827"/>
                </a:lnTo>
                <a:cubicBezTo>
                  <a:pt x="11422749" y="6440515"/>
                  <a:pt x="11407534" y="6435858"/>
                  <a:pt x="11384537" y="6433961"/>
                </a:cubicBezTo>
                <a:cubicBezTo>
                  <a:pt x="11373990" y="6433099"/>
                  <a:pt x="11371397" y="6430684"/>
                  <a:pt x="11371397" y="6425166"/>
                </a:cubicBezTo>
                <a:cubicBezTo>
                  <a:pt x="11371397" y="6420165"/>
                  <a:pt x="11375374" y="6416889"/>
                  <a:pt x="11382981" y="6416889"/>
                </a:cubicBezTo>
                <a:cubicBezTo>
                  <a:pt x="11391281" y="6416889"/>
                  <a:pt x="11394739" y="6421200"/>
                  <a:pt x="11394739" y="6428442"/>
                </a:cubicBezTo>
                <a:lnTo>
                  <a:pt x="11421540" y="6428442"/>
                </a:lnTo>
                <a:lnTo>
                  <a:pt x="11421540" y="6427580"/>
                </a:lnTo>
                <a:cubicBezTo>
                  <a:pt x="11421540" y="6407922"/>
                  <a:pt x="11409954" y="6396196"/>
                  <a:pt x="11382982" y="6396196"/>
                </a:cubicBezTo>
                <a:close/>
                <a:moveTo>
                  <a:pt x="11286506" y="6396196"/>
                </a:moveTo>
                <a:cubicBezTo>
                  <a:pt x="11256248" y="6396196"/>
                  <a:pt x="11247603" y="6411199"/>
                  <a:pt x="11247603" y="6427064"/>
                </a:cubicBezTo>
                <a:lnTo>
                  <a:pt x="11247603" y="6428615"/>
                </a:lnTo>
                <a:lnTo>
                  <a:pt x="11273365" y="6428615"/>
                </a:lnTo>
                <a:cubicBezTo>
                  <a:pt x="11273365" y="6422580"/>
                  <a:pt x="11275786" y="6416889"/>
                  <a:pt x="11285640" y="6416889"/>
                </a:cubicBezTo>
                <a:cubicBezTo>
                  <a:pt x="11294978" y="6416889"/>
                  <a:pt x="11297917" y="6421373"/>
                  <a:pt x="11298090" y="6430340"/>
                </a:cubicBezTo>
                <a:lnTo>
                  <a:pt x="11276996" y="6433616"/>
                </a:lnTo>
                <a:cubicBezTo>
                  <a:pt x="11257804" y="6436546"/>
                  <a:pt x="11244145" y="6443099"/>
                  <a:pt x="11244145" y="6462930"/>
                </a:cubicBezTo>
                <a:lnTo>
                  <a:pt x="11244145" y="6464653"/>
                </a:lnTo>
                <a:cubicBezTo>
                  <a:pt x="11244145" y="6479311"/>
                  <a:pt x="11251579" y="6492072"/>
                  <a:pt x="11272155" y="6492072"/>
                </a:cubicBezTo>
                <a:cubicBezTo>
                  <a:pt x="11284950" y="6492072"/>
                  <a:pt x="11294459" y="6487243"/>
                  <a:pt x="11300857" y="6480346"/>
                </a:cubicBezTo>
                <a:lnTo>
                  <a:pt x="11302586" y="6489830"/>
                </a:lnTo>
                <a:lnTo>
                  <a:pt x="11327139" y="6489830"/>
                </a:lnTo>
                <a:lnTo>
                  <a:pt x="11325410" y="6463964"/>
                </a:lnTo>
                <a:lnTo>
                  <a:pt x="11325410" y="6431029"/>
                </a:lnTo>
                <a:cubicBezTo>
                  <a:pt x="11325410" y="6408957"/>
                  <a:pt x="11316418" y="6396196"/>
                  <a:pt x="11286506" y="6396196"/>
                </a:cubicBezTo>
                <a:close/>
                <a:moveTo>
                  <a:pt x="11681404" y="6396194"/>
                </a:moveTo>
                <a:cubicBezTo>
                  <a:pt x="11670685" y="6396194"/>
                  <a:pt x="11662386" y="6401540"/>
                  <a:pt x="11657025" y="6409127"/>
                </a:cubicBezTo>
                <a:lnTo>
                  <a:pt x="11655123" y="6398436"/>
                </a:lnTo>
                <a:lnTo>
                  <a:pt x="11630743" y="6398436"/>
                </a:lnTo>
                <a:cubicBezTo>
                  <a:pt x="11631261" y="6407058"/>
                  <a:pt x="11631780" y="6415680"/>
                  <a:pt x="11632298" y="6424302"/>
                </a:cubicBezTo>
                <a:lnTo>
                  <a:pt x="11632298" y="6489829"/>
                </a:lnTo>
                <a:lnTo>
                  <a:pt x="11659618" y="6489829"/>
                </a:lnTo>
                <a:lnTo>
                  <a:pt x="11659618" y="6430510"/>
                </a:lnTo>
                <a:cubicBezTo>
                  <a:pt x="11662038" y="6427063"/>
                  <a:pt x="11668263" y="6422579"/>
                  <a:pt x="11679328" y="6422579"/>
                </a:cubicBezTo>
                <a:lnTo>
                  <a:pt x="11683996" y="6422579"/>
                </a:lnTo>
                <a:lnTo>
                  <a:pt x="11683996" y="6396369"/>
                </a:lnTo>
                <a:cubicBezTo>
                  <a:pt x="11683305" y="6396195"/>
                  <a:pt x="11682267" y="6396195"/>
                  <a:pt x="11681404" y="6396194"/>
                </a:cubicBezTo>
                <a:close/>
                <a:moveTo>
                  <a:pt x="10885477" y="6387229"/>
                </a:moveTo>
                <a:lnTo>
                  <a:pt x="10896542" y="6436718"/>
                </a:lnTo>
                <a:lnTo>
                  <a:pt x="10874411" y="6436718"/>
                </a:lnTo>
                <a:lnTo>
                  <a:pt x="10885477" y="6387229"/>
                </a:lnTo>
                <a:close/>
                <a:moveTo>
                  <a:pt x="11137813" y="6355327"/>
                </a:moveTo>
                <a:lnTo>
                  <a:pt x="11137813" y="6489830"/>
                </a:lnTo>
                <a:lnTo>
                  <a:pt x="11165823" y="6489830"/>
                </a:lnTo>
                <a:lnTo>
                  <a:pt x="11165823" y="6451031"/>
                </a:lnTo>
                <a:lnTo>
                  <a:pt x="11177234" y="6434821"/>
                </a:lnTo>
                <a:lnTo>
                  <a:pt x="11201786" y="6489830"/>
                </a:lnTo>
                <a:lnTo>
                  <a:pt x="11232910" y="6489830"/>
                </a:lnTo>
                <a:lnTo>
                  <a:pt x="11195043" y="6409300"/>
                </a:lnTo>
                <a:lnTo>
                  <a:pt x="11232910" y="6355327"/>
                </a:lnTo>
                <a:lnTo>
                  <a:pt x="11199020" y="6355327"/>
                </a:lnTo>
                <a:lnTo>
                  <a:pt x="11165823" y="6408093"/>
                </a:lnTo>
                <a:lnTo>
                  <a:pt x="11165823" y="6355327"/>
                </a:lnTo>
                <a:lnTo>
                  <a:pt x="11137813" y="6355327"/>
                </a:lnTo>
                <a:close/>
                <a:moveTo>
                  <a:pt x="10866285" y="6354983"/>
                </a:moveTo>
                <a:lnTo>
                  <a:pt x="10832569" y="6489830"/>
                </a:lnTo>
                <a:lnTo>
                  <a:pt x="10862654" y="6489830"/>
                </a:lnTo>
                <a:lnTo>
                  <a:pt x="10869051" y="6460860"/>
                </a:lnTo>
                <a:lnTo>
                  <a:pt x="10902076" y="6460860"/>
                </a:lnTo>
                <a:lnTo>
                  <a:pt x="10908647" y="6489830"/>
                </a:lnTo>
                <a:lnTo>
                  <a:pt x="10938558" y="6489830"/>
                </a:lnTo>
                <a:lnTo>
                  <a:pt x="10904842" y="6354983"/>
                </a:lnTo>
                <a:lnTo>
                  <a:pt x="10866285" y="6354983"/>
                </a:lnTo>
                <a:close/>
                <a:moveTo>
                  <a:pt x="10897146" y="6285745"/>
                </a:moveTo>
                <a:lnTo>
                  <a:pt x="10897146" y="6302472"/>
                </a:lnTo>
                <a:cubicBezTo>
                  <a:pt x="10894206" y="6305576"/>
                  <a:pt x="10889019" y="6309370"/>
                  <a:pt x="10881238" y="6309371"/>
                </a:cubicBezTo>
                <a:cubicBezTo>
                  <a:pt x="10873284" y="6309371"/>
                  <a:pt x="10870345" y="6304714"/>
                  <a:pt x="10870345" y="6300059"/>
                </a:cubicBezTo>
                <a:lnTo>
                  <a:pt x="10870345" y="6299024"/>
                </a:lnTo>
                <a:cubicBezTo>
                  <a:pt x="10870345" y="6293506"/>
                  <a:pt x="10873112" y="6289539"/>
                  <a:pt x="10881584" y="6288161"/>
                </a:cubicBezTo>
                <a:lnTo>
                  <a:pt x="10897146" y="6285745"/>
                </a:lnTo>
                <a:close/>
                <a:moveTo>
                  <a:pt x="11272157" y="6256258"/>
                </a:moveTo>
                <a:cubicBezTo>
                  <a:pt x="11281839" y="6256258"/>
                  <a:pt x="11286681" y="6261776"/>
                  <a:pt x="11287545" y="6273674"/>
                </a:cubicBezTo>
                <a:lnTo>
                  <a:pt x="11256769" y="6273674"/>
                </a:lnTo>
                <a:cubicBezTo>
                  <a:pt x="11257633" y="6261776"/>
                  <a:pt x="11262475" y="6256258"/>
                  <a:pt x="11272157" y="6256258"/>
                </a:cubicBezTo>
                <a:close/>
                <a:moveTo>
                  <a:pt x="11084391" y="6235566"/>
                </a:moveTo>
                <a:cubicBezTo>
                  <a:pt x="11062605" y="6235566"/>
                  <a:pt x="11045834" y="6244360"/>
                  <a:pt x="11045834" y="6265398"/>
                </a:cubicBezTo>
                <a:lnTo>
                  <a:pt x="11045834" y="6266949"/>
                </a:lnTo>
                <a:cubicBezTo>
                  <a:pt x="11045834" y="6284194"/>
                  <a:pt x="11057073" y="6290574"/>
                  <a:pt x="11083008" y="6292642"/>
                </a:cubicBezTo>
                <a:cubicBezTo>
                  <a:pt x="11093727" y="6293505"/>
                  <a:pt x="11096667" y="6296091"/>
                  <a:pt x="11096667" y="6301782"/>
                </a:cubicBezTo>
                <a:cubicBezTo>
                  <a:pt x="11096667" y="6306955"/>
                  <a:pt x="11093208" y="6310750"/>
                  <a:pt x="11084392" y="6310750"/>
                </a:cubicBezTo>
                <a:cubicBezTo>
                  <a:pt x="11075229" y="6310750"/>
                  <a:pt x="11071943" y="6306266"/>
                  <a:pt x="11071943" y="6300230"/>
                </a:cubicBezTo>
                <a:lnTo>
                  <a:pt x="11044797" y="6300230"/>
                </a:lnTo>
                <a:lnTo>
                  <a:pt x="11044797" y="6301093"/>
                </a:lnTo>
                <a:cubicBezTo>
                  <a:pt x="11044797" y="6318855"/>
                  <a:pt x="11057592" y="6331443"/>
                  <a:pt x="11084392" y="6331443"/>
                </a:cubicBezTo>
                <a:cubicBezTo>
                  <a:pt x="11110846" y="6331443"/>
                  <a:pt x="11124160" y="6319717"/>
                  <a:pt x="11124160" y="6300749"/>
                </a:cubicBezTo>
                <a:lnTo>
                  <a:pt x="11124160" y="6299197"/>
                </a:lnTo>
                <a:cubicBezTo>
                  <a:pt x="11124160" y="6279884"/>
                  <a:pt x="11108944" y="6275227"/>
                  <a:pt x="11085948" y="6273331"/>
                </a:cubicBezTo>
                <a:cubicBezTo>
                  <a:pt x="11075401" y="6272468"/>
                  <a:pt x="11072808" y="6270054"/>
                  <a:pt x="11072808" y="6264536"/>
                </a:cubicBezTo>
                <a:cubicBezTo>
                  <a:pt x="11072808" y="6259535"/>
                  <a:pt x="11076784" y="6256259"/>
                  <a:pt x="11084392" y="6256259"/>
                </a:cubicBezTo>
                <a:cubicBezTo>
                  <a:pt x="11092692" y="6256259"/>
                  <a:pt x="11096149" y="6260570"/>
                  <a:pt x="11096149" y="6267812"/>
                </a:cubicBezTo>
                <a:lnTo>
                  <a:pt x="11122949" y="6267812"/>
                </a:lnTo>
                <a:lnTo>
                  <a:pt x="11122949" y="6266949"/>
                </a:lnTo>
                <a:cubicBezTo>
                  <a:pt x="11122949" y="6247292"/>
                  <a:pt x="11111363" y="6235566"/>
                  <a:pt x="11084391" y="6235566"/>
                </a:cubicBezTo>
                <a:close/>
                <a:moveTo>
                  <a:pt x="11001057" y="6235566"/>
                </a:moveTo>
                <a:cubicBezTo>
                  <a:pt x="10986879" y="6235566"/>
                  <a:pt x="10977369" y="6241428"/>
                  <a:pt x="10971663" y="6249534"/>
                </a:cubicBezTo>
                <a:lnTo>
                  <a:pt x="10969589" y="6237807"/>
                </a:lnTo>
                <a:lnTo>
                  <a:pt x="10945210" y="6237807"/>
                </a:lnTo>
                <a:cubicBezTo>
                  <a:pt x="10945729" y="6246429"/>
                  <a:pt x="10946247" y="6255051"/>
                  <a:pt x="10946766" y="6263673"/>
                </a:cubicBezTo>
                <a:lnTo>
                  <a:pt x="10946766" y="6329199"/>
                </a:lnTo>
                <a:lnTo>
                  <a:pt x="10974084" y="6329199"/>
                </a:lnTo>
                <a:lnTo>
                  <a:pt x="10974084" y="6267639"/>
                </a:lnTo>
                <a:cubicBezTo>
                  <a:pt x="10976159" y="6264363"/>
                  <a:pt x="10981519" y="6259018"/>
                  <a:pt x="10990165" y="6259018"/>
                </a:cubicBezTo>
                <a:cubicBezTo>
                  <a:pt x="10999501" y="6259018"/>
                  <a:pt x="11002267" y="6265225"/>
                  <a:pt x="11002267" y="6271778"/>
                </a:cubicBezTo>
                <a:lnTo>
                  <a:pt x="11002267" y="6329199"/>
                </a:lnTo>
                <a:lnTo>
                  <a:pt x="11002267" y="6329200"/>
                </a:lnTo>
                <a:lnTo>
                  <a:pt x="11029415" y="6329200"/>
                </a:lnTo>
                <a:lnTo>
                  <a:pt x="11029415" y="6267295"/>
                </a:lnTo>
                <a:cubicBezTo>
                  <a:pt x="11029415" y="6250741"/>
                  <a:pt x="11021806" y="6235566"/>
                  <a:pt x="11001057" y="6235566"/>
                </a:cubicBezTo>
                <a:close/>
                <a:moveTo>
                  <a:pt x="10885562" y="6235566"/>
                </a:moveTo>
                <a:cubicBezTo>
                  <a:pt x="10855303" y="6235566"/>
                  <a:pt x="10846658" y="6250568"/>
                  <a:pt x="10846658" y="6266433"/>
                </a:cubicBezTo>
                <a:lnTo>
                  <a:pt x="10846658" y="6267985"/>
                </a:lnTo>
                <a:lnTo>
                  <a:pt x="10872420" y="6267985"/>
                </a:lnTo>
                <a:cubicBezTo>
                  <a:pt x="10872420" y="6261949"/>
                  <a:pt x="10874842" y="6256259"/>
                  <a:pt x="10884696" y="6256259"/>
                </a:cubicBezTo>
                <a:cubicBezTo>
                  <a:pt x="10894032" y="6256259"/>
                  <a:pt x="10896972" y="6260742"/>
                  <a:pt x="10897145" y="6269709"/>
                </a:cubicBezTo>
                <a:lnTo>
                  <a:pt x="10876051" y="6272985"/>
                </a:lnTo>
                <a:cubicBezTo>
                  <a:pt x="10856859" y="6275916"/>
                  <a:pt x="10843200" y="6282469"/>
                  <a:pt x="10843200" y="6302299"/>
                </a:cubicBezTo>
                <a:lnTo>
                  <a:pt x="10843200" y="6304023"/>
                </a:lnTo>
                <a:cubicBezTo>
                  <a:pt x="10843200" y="6318681"/>
                  <a:pt x="10850634" y="6331442"/>
                  <a:pt x="10871210" y="6331442"/>
                </a:cubicBezTo>
                <a:cubicBezTo>
                  <a:pt x="10884004" y="6331442"/>
                  <a:pt x="10893514" y="6326613"/>
                  <a:pt x="10899912" y="6319716"/>
                </a:cubicBezTo>
                <a:lnTo>
                  <a:pt x="10901641" y="6329200"/>
                </a:lnTo>
                <a:lnTo>
                  <a:pt x="10926195" y="6329200"/>
                </a:lnTo>
                <a:lnTo>
                  <a:pt x="10924465" y="6303335"/>
                </a:lnTo>
                <a:lnTo>
                  <a:pt x="10924465" y="6270399"/>
                </a:lnTo>
                <a:cubicBezTo>
                  <a:pt x="10924465" y="6248327"/>
                  <a:pt x="10915473" y="6235566"/>
                  <a:pt x="10885562" y="6235566"/>
                </a:cubicBezTo>
                <a:close/>
                <a:moveTo>
                  <a:pt x="11272675" y="6235565"/>
                </a:moveTo>
                <a:cubicBezTo>
                  <a:pt x="11243801" y="6235565"/>
                  <a:pt x="11229277" y="6254707"/>
                  <a:pt x="11229277" y="6281090"/>
                </a:cubicBezTo>
                <a:lnTo>
                  <a:pt x="11229277" y="6285917"/>
                </a:lnTo>
                <a:cubicBezTo>
                  <a:pt x="11229277" y="6312300"/>
                  <a:pt x="11243281" y="6331441"/>
                  <a:pt x="11273713" y="6331441"/>
                </a:cubicBezTo>
                <a:cubicBezTo>
                  <a:pt x="11300167" y="6331441"/>
                  <a:pt x="11315036" y="6317991"/>
                  <a:pt x="11315036" y="6300575"/>
                </a:cubicBezTo>
                <a:lnTo>
                  <a:pt x="11315036" y="6299885"/>
                </a:lnTo>
                <a:lnTo>
                  <a:pt x="11289274" y="6299885"/>
                </a:lnTo>
                <a:cubicBezTo>
                  <a:pt x="11289274" y="6305403"/>
                  <a:pt x="11283395" y="6310749"/>
                  <a:pt x="11273886" y="6310749"/>
                </a:cubicBezTo>
                <a:cubicBezTo>
                  <a:pt x="11263686" y="6310749"/>
                  <a:pt x="11257633" y="6306093"/>
                  <a:pt x="11256597" y="6293332"/>
                </a:cubicBezTo>
                <a:lnTo>
                  <a:pt x="11315036" y="6293332"/>
                </a:lnTo>
                <a:lnTo>
                  <a:pt x="11315036" y="6281090"/>
                </a:lnTo>
                <a:cubicBezTo>
                  <a:pt x="11315036" y="6254706"/>
                  <a:pt x="11301723" y="6235565"/>
                  <a:pt x="11272675" y="6235565"/>
                </a:cubicBezTo>
                <a:close/>
                <a:moveTo>
                  <a:pt x="10760039" y="6218840"/>
                </a:moveTo>
                <a:lnTo>
                  <a:pt x="10771796" y="6218840"/>
                </a:lnTo>
                <a:cubicBezTo>
                  <a:pt x="10795138" y="6218840"/>
                  <a:pt x="10801708" y="6231600"/>
                  <a:pt x="10801708" y="6258501"/>
                </a:cubicBezTo>
                <a:lnTo>
                  <a:pt x="10801708" y="6265398"/>
                </a:lnTo>
                <a:cubicBezTo>
                  <a:pt x="10801708" y="6292299"/>
                  <a:pt x="10795138" y="6305059"/>
                  <a:pt x="10771796" y="6305059"/>
                </a:cubicBezTo>
                <a:lnTo>
                  <a:pt x="10760039" y="6305059"/>
                </a:lnTo>
                <a:lnTo>
                  <a:pt x="10760039" y="6218840"/>
                </a:lnTo>
                <a:close/>
                <a:moveTo>
                  <a:pt x="10732028" y="6194698"/>
                </a:moveTo>
                <a:lnTo>
                  <a:pt x="10732028" y="6329200"/>
                </a:lnTo>
                <a:lnTo>
                  <a:pt x="10773352" y="6329200"/>
                </a:lnTo>
                <a:cubicBezTo>
                  <a:pt x="10813466" y="6329200"/>
                  <a:pt x="10830237" y="6311956"/>
                  <a:pt x="10830237" y="6265397"/>
                </a:cubicBezTo>
                <a:lnTo>
                  <a:pt x="10830237" y="6258500"/>
                </a:lnTo>
                <a:cubicBezTo>
                  <a:pt x="10830237" y="6211942"/>
                  <a:pt x="10813465" y="6194698"/>
                  <a:pt x="10773352" y="6194698"/>
                </a:cubicBezTo>
                <a:lnTo>
                  <a:pt x="10732028" y="6194698"/>
                </a:lnTo>
                <a:close/>
                <a:moveTo>
                  <a:pt x="11139716" y="6191250"/>
                </a:moveTo>
                <a:lnTo>
                  <a:pt x="11139716" y="6329200"/>
                </a:lnTo>
                <a:lnTo>
                  <a:pt x="11167036" y="6329200"/>
                </a:lnTo>
                <a:lnTo>
                  <a:pt x="11167036" y="6304370"/>
                </a:lnTo>
                <a:lnTo>
                  <a:pt x="11176026" y="6294023"/>
                </a:lnTo>
                <a:lnTo>
                  <a:pt x="11193317" y="6329200"/>
                </a:lnTo>
                <a:lnTo>
                  <a:pt x="11225131" y="6329200"/>
                </a:lnTo>
                <a:lnTo>
                  <a:pt x="11194873" y="6272468"/>
                </a:lnTo>
                <a:lnTo>
                  <a:pt x="11225131" y="6237807"/>
                </a:lnTo>
                <a:lnTo>
                  <a:pt x="11192451" y="6237807"/>
                </a:lnTo>
                <a:lnTo>
                  <a:pt x="11167036" y="6268847"/>
                </a:lnTo>
                <a:lnTo>
                  <a:pt x="11167036" y="6191250"/>
                </a:lnTo>
                <a:lnTo>
                  <a:pt x="11139716" y="6191250"/>
                </a:ln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2086313"/>
                </a:lnTo>
                <a:lnTo>
                  <a:pt x="6363033" y="2089486"/>
                </a:lnTo>
                <a:lnTo>
                  <a:pt x="7099633" y="4774714"/>
                </a:lnTo>
                <a:lnTo>
                  <a:pt x="12191996" y="4774714"/>
                </a:lnTo>
                <a:lnTo>
                  <a:pt x="12191996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9" name="Rektangel 3">
            <a:extLst>
              <a:ext uri="{FF2B5EF4-FFF2-40B4-BE49-F238E27FC236}">
                <a16:creationId xmlns:a16="http://schemas.microsoft.com/office/drawing/2014/main" id="{30FC8D36-DB4D-A840-A416-D014F1494227}"/>
              </a:ext>
            </a:extLst>
          </p:cNvPr>
          <p:cNvSpPr/>
          <p:nvPr userDrawn="1"/>
        </p:nvSpPr>
        <p:spPr>
          <a:xfrm flipH="1" flipV="1">
            <a:off x="6432886" y="2083136"/>
            <a:ext cx="5762625" cy="2694755"/>
          </a:xfrm>
          <a:custGeom>
            <a:avLst/>
            <a:gdLst>
              <a:gd name="connsiteX0" fmla="*/ 0 w 5273675"/>
              <a:gd name="connsiteY0" fmla="*/ 0 h 2694755"/>
              <a:gd name="connsiteX1" fmla="*/ 5273675 w 5273675"/>
              <a:gd name="connsiteY1" fmla="*/ 0 h 2694755"/>
              <a:gd name="connsiteX2" fmla="*/ 5273675 w 5273675"/>
              <a:gd name="connsiteY2" fmla="*/ 2694755 h 2694755"/>
              <a:gd name="connsiteX3" fmla="*/ 0 w 5273675"/>
              <a:gd name="connsiteY3" fmla="*/ 2694755 h 2694755"/>
              <a:gd name="connsiteX4" fmla="*/ 0 w 5273675"/>
              <a:gd name="connsiteY4" fmla="*/ 0 h 2694755"/>
              <a:gd name="connsiteX0" fmla="*/ 0 w 6013450"/>
              <a:gd name="connsiteY0" fmla="*/ 0 h 2694755"/>
              <a:gd name="connsiteX1" fmla="*/ 5273675 w 6013450"/>
              <a:gd name="connsiteY1" fmla="*/ 0 h 2694755"/>
              <a:gd name="connsiteX2" fmla="*/ 6013450 w 6013450"/>
              <a:gd name="connsiteY2" fmla="*/ 2691580 h 2694755"/>
              <a:gd name="connsiteX3" fmla="*/ 0 w 6013450"/>
              <a:gd name="connsiteY3" fmla="*/ 2694755 h 2694755"/>
              <a:gd name="connsiteX4" fmla="*/ 0 w 6013450"/>
              <a:gd name="connsiteY4" fmla="*/ 0 h 2694755"/>
              <a:gd name="connsiteX0" fmla="*/ 0 w 6013450"/>
              <a:gd name="connsiteY0" fmla="*/ 0 h 2694755"/>
              <a:gd name="connsiteX1" fmla="*/ 5273675 w 6013450"/>
              <a:gd name="connsiteY1" fmla="*/ 0 h 2694755"/>
              <a:gd name="connsiteX2" fmla="*/ 6013450 w 6013450"/>
              <a:gd name="connsiteY2" fmla="*/ 2691580 h 2694755"/>
              <a:gd name="connsiteX3" fmla="*/ 250825 w 6013450"/>
              <a:gd name="connsiteY3" fmla="*/ 2694755 h 2694755"/>
              <a:gd name="connsiteX4" fmla="*/ 0 w 6013450"/>
              <a:gd name="connsiteY4" fmla="*/ 0 h 2694755"/>
              <a:gd name="connsiteX0" fmla="*/ 0 w 5762625"/>
              <a:gd name="connsiteY0" fmla="*/ 0 h 2694755"/>
              <a:gd name="connsiteX1" fmla="*/ 5022850 w 5762625"/>
              <a:gd name="connsiteY1" fmla="*/ 0 h 2694755"/>
              <a:gd name="connsiteX2" fmla="*/ 5762625 w 5762625"/>
              <a:gd name="connsiteY2" fmla="*/ 2691580 h 2694755"/>
              <a:gd name="connsiteX3" fmla="*/ 0 w 5762625"/>
              <a:gd name="connsiteY3" fmla="*/ 2694755 h 2694755"/>
              <a:gd name="connsiteX4" fmla="*/ 0 w 5762625"/>
              <a:gd name="connsiteY4" fmla="*/ 0 h 269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2625" h="2694755">
                <a:moveTo>
                  <a:pt x="0" y="0"/>
                </a:moveTo>
                <a:lnTo>
                  <a:pt x="5022850" y="0"/>
                </a:lnTo>
                <a:lnTo>
                  <a:pt x="5762625" y="2691580"/>
                </a:lnTo>
                <a:lnTo>
                  <a:pt x="0" y="269475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4D35C4C9-D90F-B440-A975-B63128AE530E}"/>
              </a:ext>
            </a:extLst>
          </p:cNvPr>
          <p:cNvSpPr/>
          <p:nvPr userDrawn="1"/>
        </p:nvSpPr>
        <p:spPr>
          <a:xfrm flipH="1" flipV="1">
            <a:off x="6356395" y="2083136"/>
            <a:ext cx="822323" cy="2694754"/>
          </a:xfrm>
          <a:custGeom>
            <a:avLst/>
            <a:gdLst>
              <a:gd name="connsiteX0" fmla="*/ 0 w 82548"/>
              <a:gd name="connsiteY0" fmla="*/ 0 h 2694754"/>
              <a:gd name="connsiteX1" fmla="*/ 82548 w 82548"/>
              <a:gd name="connsiteY1" fmla="*/ 0 h 2694754"/>
              <a:gd name="connsiteX2" fmla="*/ 82548 w 82548"/>
              <a:gd name="connsiteY2" fmla="*/ 2694754 h 2694754"/>
              <a:gd name="connsiteX3" fmla="*/ 0 w 82548"/>
              <a:gd name="connsiteY3" fmla="*/ 2694754 h 2694754"/>
              <a:gd name="connsiteX4" fmla="*/ 0 w 82548"/>
              <a:gd name="connsiteY4" fmla="*/ 0 h 2694754"/>
              <a:gd name="connsiteX0" fmla="*/ 0 w 822323"/>
              <a:gd name="connsiteY0" fmla="*/ 0 h 2694754"/>
              <a:gd name="connsiteX1" fmla="*/ 822323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5079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47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11200 w 822323"/>
              <a:gd name="connsiteY3" fmla="*/ 2593154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1579"/>
              <a:gd name="connsiteX1" fmla="*/ 82548 w 822323"/>
              <a:gd name="connsiteY1" fmla="*/ 0 h 2691579"/>
              <a:gd name="connsiteX2" fmla="*/ 822323 w 822323"/>
              <a:gd name="connsiteY2" fmla="*/ 2688404 h 2691579"/>
              <a:gd name="connsiteX3" fmla="*/ 739775 w 822323"/>
              <a:gd name="connsiteY3" fmla="*/ 2691579 h 2691579"/>
              <a:gd name="connsiteX4" fmla="*/ 0 w 822323"/>
              <a:gd name="connsiteY4" fmla="*/ 0 h 2691579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  <a:gd name="connsiteX0" fmla="*/ 0 w 822323"/>
              <a:gd name="connsiteY0" fmla="*/ 0 h 2694754"/>
              <a:gd name="connsiteX1" fmla="*/ 82548 w 822323"/>
              <a:gd name="connsiteY1" fmla="*/ 0 h 2694754"/>
              <a:gd name="connsiteX2" fmla="*/ 822323 w 822323"/>
              <a:gd name="connsiteY2" fmla="*/ 2694754 h 2694754"/>
              <a:gd name="connsiteX3" fmla="*/ 739775 w 822323"/>
              <a:gd name="connsiteY3" fmla="*/ 2691579 h 2694754"/>
              <a:gd name="connsiteX4" fmla="*/ 0 w 822323"/>
              <a:gd name="connsiteY4" fmla="*/ 0 h 269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323" h="2694754">
                <a:moveTo>
                  <a:pt x="0" y="0"/>
                </a:moveTo>
                <a:lnTo>
                  <a:pt x="82548" y="0"/>
                </a:lnTo>
                <a:lnTo>
                  <a:pt x="822323" y="2694754"/>
                </a:lnTo>
                <a:lnTo>
                  <a:pt x="739775" y="2691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4"/>
              </a:solidFill>
            </a:endParaRP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3F661991-2BC1-974C-94C4-9A591071A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2792" y="2530979"/>
            <a:ext cx="4513573" cy="124773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5000"/>
              </a:lnSpc>
              <a:spcBef>
                <a:spcPts val="0"/>
              </a:spcBef>
              <a:buNone/>
              <a:defRPr sz="5500" b="1" i="0" spc="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DIN</a:t>
            </a:r>
            <a:br>
              <a:rPr lang="da-DK" dirty="0"/>
            </a:br>
            <a:r>
              <a:rPr lang="da-DK" dirty="0"/>
              <a:t>TITEL HER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5E293A34-41EE-E942-8774-6B25FDF445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8410" y="3837973"/>
            <a:ext cx="4576763" cy="55688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000" b="1" i="0" spc="250" baseline="0">
                <a:solidFill>
                  <a:schemeClr val="accent4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 HER</a:t>
            </a:r>
          </a:p>
        </p:txBody>
      </p:sp>
    </p:spTree>
    <p:extLst>
      <p:ext uri="{BB962C8B-B14F-4D97-AF65-F5344CB8AC3E}">
        <p14:creationId xmlns:p14="http://schemas.microsoft.com/office/powerpoint/2010/main" val="7939409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6">
            <a:extLst>
              <a:ext uri="{FF2B5EF4-FFF2-40B4-BE49-F238E27FC236}">
                <a16:creationId xmlns:a16="http://schemas.microsoft.com/office/drawing/2014/main" id="{7261E335-2F28-8040-BE48-A22AF1D00530}"/>
              </a:ext>
            </a:extLst>
          </p:cNvPr>
          <p:cNvSpPr>
            <a:spLocks noChangeAspect="1"/>
          </p:cNvSpPr>
          <p:nvPr userDrawn="1"/>
        </p:nvSpPr>
        <p:spPr>
          <a:xfrm>
            <a:off x="10663409" y="6219950"/>
            <a:ext cx="1034149" cy="14400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  <a:gd name="connsiteX0" fmla="*/ 26584 w 984249"/>
              <a:gd name="connsiteY0" fmla="*/ 0 h 133350"/>
              <a:gd name="connsiteX1" fmla="*/ 984249 w 984249"/>
              <a:gd name="connsiteY1" fmla="*/ 0 h 133350"/>
              <a:gd name="connsiteX2" fmla="*/ 984249 w 984249"/>
              <a:gd name="connsiteY2" fmla="*/ 130175 h 133350"/>
              <a:gd name="connsiteX3" fmla="*/ 0 w 984249"/>
              <a:gd name="connsiteY3" fmla="*/ 133350 h 133350"/>
              <a:gd name="connsiteX4" fmla="*/ 26584 w 984249"/>
              <a:gd name="connsiteY4" fmla="*/ 0 h 133350"/>
              <a:gd name="connsiteX0" fmla="*/ 0 w 957665"/>
              <a:gd name="connsiteY0" fmla="*/ 0 h 133350"/>
              <a:gd name="connsiteX1" fmla="*/ 957665 w 957665"/>
              <a:gd name="connsiteY1" fmla="*/ 0 h 133350"/>
              <a:gd name="connsiteX2" fmla="*/ 957665 w 957665"/>
              <a:gd name="connsiteY2" fmla="*/ 130175 h 133350"/>
              <a:gd name="connsiteX3" fmla="*/ 38100 w 957665"/>
              <a:gd name="connsiteY3" fmla="*/ 133350 h 133350"/>
              <a:gd name="connsiteX4" fmla="*/ 0 w 957665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665" h="133350">
                <a:moveTo>
                  <a:pt x="0" y="0"/>
                </a:moveTo>
                <a:lnTo>
                  <a:pt x="957665" y="0"/>
                </a:lnTo>
                <a:lnTo>
                  <a:pt x="957665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3">
            <a:extLst>
              <a:ext uri="{FF2B5EF4-FFF2-40B4-BE49-F238E27FC236}">
                <a16:creationId xmlns:a16="http://schemas.microsoft.com/office/drawing/2014/main" id="{7FE82802-D3DE-6A4F-9078-DA9F6BA43841}"/>
              </a:ext>
            </a:extLst>
          </p:cNvPr>
          <p:cNvSpPr/>
          <p:nvPr userDrawn="1"/>
        </p:nvSpPr>
        <p:spPr>
          <a:xfrm>
            <a:off x="0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468724C7-13AE-184C-8639-9D15807BA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58" y="1064496"/>
            <a:ext cx="4979736" cy="9399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4F53CED1-8C74-6140-B25E-BD805D4223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501" y="2184753"/>
            <a:ext cx="4979735" cy="3440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4565142-3775-D74D-A9C5-849166904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1714" y="5947363"/>
            <a:ext cx="1267314" cy="399203"/>
          </a:xfrm>
          <a:prstGeom prst="rect">
            <a:avLst/>
          </a:prstGeom>
        </p:spPr>
      </p:pic>
      <p:sp>
        <p:nvSpPr>
          <p:cNvPr id="9" name="Rektangel 1">
            <a:extLst>
              <a:ext uri="{FF2B5EF4-FFF2-40B4-BE49-F238E27FC236}">
                <a16:creationId xmlns:a16="http://schemas.microsoft.com/office/drawing/2014/main" id="{2BF4EF36-87F8-6840-B83A-809D155ECE9A}"/>
              </a:ext>
            </a:extLst>
          </p:cNvPr>
          <p:cNvSpPr/>
          <p:nvPr userDrawn="1"/>
        </p:nvSpPr>
        <p:spPr>
          <a:xfrm>
            <a:off x="5813638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Pladsholder til billede 22">
            <a:extLst>
              <a:ext uri="{FF2B5EF4-FFF2-40B4-BE49-F238E27FC236}">
                <a16:creationId xmlns:a16="http://schemas.microsoft.com/office/drawing/2014/main" id="{104077E7-D034-F04F-AE14-11167D3B07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0194" y="0"/>
            <a:ext cx="6311807" cy="6857999"/>
          </a:xfrm>
          <a:custGeom>
            <a:avLst/>
            <a:gdLst>
              <a:gd name="connsiteX0" fmla="*/ 4789564 w 6311807"/>
              <a:gd name="connsiteY0" fmla="*/ 6223464 h 6857999"/>
              <a:gd name="connsiteX1" fmla="*/ 4827664 w 6311807"/>
              <a:gd name="connsiteY1" fmla="*/ 6356814 h 6857999"/>
              <a:gd name="connsiteX2" fmla="*/ 5811913 w 6311807"/>
              <a:gd name="connsiteY2" fmla="*/ 6353639 h 6857999"/>
              <a:gd name="connsiteX3" fmla="*/ 5811913 w 6311807"/>
              <a:gd name="connsiteY3" fmla="*/ 6223464 h 6857999"/>
              <a:gd name="connsiteX4" fmla="*/ 0 w 6311807"/>
              <a:gd name="connsiteY4" fmla="*/ 0 h 6857999"/>
              <a:gd name="connsiteX5" fmla="*/ 6311807 w 6311807"/>
              <a:gd name="connsiteY5" fmla="*/ 0 h 6857999"/>
              <a:gd name="connsiteX6" fmla="*/ 6311807 w 6311807"/>
              <a:gd name="connsiteY6" fmla="*/ 6857999 h 6857999"/>
              <a:gd name="connsiteX7" fmla="*/ 1869982 w 6311807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07" h="6857999">
                <a:moveTo>
                  <a:pt x="4789564" y="6223464"/>
                </a:moveTo>
                <a:lnTo>
                  <a:pt x="4827664" y="6356814"/>
                </a:lnTo>
                <a:lnTo>
                  <a:pt x="5811913" y="6353639"/>
                </a:lnTo>
                <a:lnTo>
                  <a:pt x="5811913" y="6223464"/>
                </a:lnTo>
                <a:close/>
                <a:moveTo>
                  <a:pt x="0" y="0"/>
                </a:moveTo>
                <a:lnTo>
                  <a:pt x="6311807" y="0"/>
                </a:lnTo>
                <a:lnTo>
                  <a:pt x="6311807" y="6857999"/>
                </a:lnTo>
                <a:lnTo>
                  <a:pt x="1869982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0354507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+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6">
            <a:extLst>
              <a:ext uri="{FF2B5EF4-FFF2-40B4-BE49-F238E27FC236}">
                <a16:creationId xmlns:a16="http://schemas.microsoft.com/office/drawing/2014/main" id="{7261E335-2F28-8040-BE48-A22AF1D00530}"/>
              </a:ext>
            </a:extLst>
          </p:cNvPr>
          <p:cNvSpPr>
            <a:spLocks noChangeAspect="1"/>
          </p:cNvSpPr>
          <p:nvPr userDrawn="1"/>
        </p:nvSpPr>
        <p:spPr>
          <a:xfrm>
            <a:off x="10663409" y="6219950"/>
            <a:ext cx="1034149" cy="14400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  <a:gd name="connsiteX0" fmla="*/ 26584 w 984249"/>
              <a:gd name="connsiteY0" fmla="*/ 0 h 133350"/>
              <a:gd name="connsiteX1" fmla="*/ 984249 w 984249"/>
              <a:gd name="connsiteY1" fmla="*/ 0 h 133350"/>
              <a:gd name="connsiteX2" fmla="*/ 984249 w 984249"/>
              <a:gd name="connsiteY2" fmla="*/ 130175 h 133350"/>
              <a:gd name="connsiteX3" fmla="*/ 0 w 984249"/>
              <a:gd name="connsiteY3" fmla="*/ 133350 h 133350"/>
              <a:gd name="connsiteX4" fmla="*/ 26584 w 984249"/>
              <a:gd name="connsiteY4" fmla="*/ 0 h 133350"/>
              <a:gd name="connsiteX0" fmla="*/ 0 w 957665"/>
              <a:gd name="connsiteY0" fmla="*/ 0 h 133350"/>
              <a:gd name="connsiteX1" fmla="*/ 957665 w 957665"/>
              <a:gd name="connsiteY1" fmla="*/ 0 h 133350"/>
              <a:gd name="connsiteX2" fmla="*/ 957665 w 957665"/>
              <a:gd name="connsiteY2" fmla="*/ 130175 h 133350"/>
              <a:gd name="connsiteX3" fmla="*/ 38100 w 957665"/>
              <a:gd name="connsiteY3" fmla="*/ 133350 h 133350"/>
              <a:gd name="connsiteX4" fmla="*/ 0 w 957665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665" h="133350">
                <a:moveTo>
                  <a:pt x="0" y="0"/>
                </a:moveTo>
                <a:lnTo>
                  <a:pt x="957665" y="0"/>
                </a:lnTo>
                <a:lnTo>
                  <a:pt x="957665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3">
            <a:extLst>
              <a:ext uri="{FF2B5EF4-FFF2-40B4-BE49-F238E27FC236}">
                <a16:creationId xmlns:a16="http://schemas.microsoft.com/office/drawing/2014/main" id="{7FE82802-D3DE-6A4F-9078-DA9F6BA43841}"/>
              </a:ext>
            </a:extLst>
          </p:cNvPr>
          <p:cNvSpPr/>
          <p:nvPr userDrawn="1"/>
        </p:nvSpPr>
        <p:spPr>
          <a:xfrm>
            <a:off x="0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468724C7-13AE-184C-8639-9D15807BA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58" y="1064496"/>
            <a:ext cx="4979736" cy="9399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4F53CED1-8C74-6140-B25E-BD805D4223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501" y="2184753"/>
            <a:ext cx="4979735" cy="3440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sp>
        <p:nvSpPr>
          <p:cNvPr id="13" name="Rektangel 1">
            <a:extLst>
              <a:ext uri="{FF2B5EF4-FFF2-40B4-BE49-F238E27FC236}">
                <a16:creationId xmlns:a16="http://schemas.microsoft.com/office/drawing/2014/main" id="{CA668F9B-7A31-8F46-B728-3951903F1D50}"/>
              </a:ext>
            </a:extLst>
          </p:cNvPr>
          <p:cNvSpPr/>
          <p:nvPr userDrawn="1"/>
        </p:nvSpPr>
        <p:spPr>
          <a:xfrm>
            <a:off x="5813638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2289D887-90C7-B544-81F7-65C9AD7E5A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0194" y="0"/>
            <a:ext cx="3136637" cy="3428999"/>
          </a:xfrm>
          <a:custGeom>
            <a:avLst/>
            <a:gdLst>
              <a:gd name="connsiteX0" fmla="*/ 0 w 3136637"/>
              <a:gd name="connsiteY0" fmla="*/ 0 h 3428999"/>
              <a:gd name="connsiteX1" fmla="*/ 3136637 w 3136637"/>
              <a:gd name="connsiteY1" fmla="*/ 0 h 3428999"/>
              <a:gd name="connsiteX2" fmla="*/ 3136637 w 3136637"/>
              <a:gd name="connsiteY2" fmla="*/ 3428999 h 3428999"/>
              <a:gd name="connsiteX3" fmla="*/ 934991 w 3136637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6637" h="3428999">
                <a:moveTo>
                  <a:pt x="0" y="0"/>
                </a:moveTo>
                <a:lnTo>
                  <a:pt x="3136637" y="0"/>
                </a:lnTo>
                <a:lnTo>
                  <a:pt x="3136637" y="3428999"/>
                </a:lnTo>
                <a:lnTo>
                  <a:pt x="934991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 dirty="0"/>
              <a:t>Klik på ikonet for at tilføje et billede</a:t>
            </a:r>
          </a:p>
        </p:txBody>
      </p:sp>
      <p:sp>
        <p:nvSpPr>
          <p:cNvPr id="27" name="Pladsholder til billede 26">
            <a:extLst>
              <a:ext uri="{FF2B5EF4-FFF2-40B4-BE49-F238E27FC236}">
                <a16:creationId xmlns:a16="http://schemas.microsoft.com/office/drawing/2014/main" id="{39273DFF-A49A-7E4E-AB9D-21175774FB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15185" y="3428999"/>
            <a:ext cx="5376816" cy="3429000"/>
          </a:xfrm>
          <a:custGeom>
            <a:avLst/>
            <a:gdLst>
              <a:gd name="connsiteX0" fmla="*/ 3854573 w 5376816"/>
              <a:gd name="connsiteY0" fmla="*/ 2794465 h 3429000"/>
              <a:gd name="connsiteX1" fmla="*/ 3892673 w 5376816"/>
              <a:gd name="connsiteY1" fmla="*/ 2927815 h 3429000"/>
              <a:gd name="connsiteX2" fmla="*/ 4876922 w 5376816"/>
              <a:gd name="connsiteY2" fmla="*/ 2924640 h 3429000"/>
              <a:gd name="connsiteX3" fmla="*/ 4876922 w 5376816"/>
              <a:gd name="connsiteY3" fmla="*/ 2794465 h 3429000"/>
              <a:gd name="connsiteX4" fmla="*/ 0 w 5376816"/>
              <a:gd name="connsiteY4" fmla="*/ 0 h 3429000"/>
              <a:gd name="connsiteX5" fmla="*/ 2201646 w 5376816"/>
              <a:gd name="connsiteY5" fmla="*/ 0 h 3429000"/>
              <a:gd name="connsiteX6" fmla="*/ 2207701 w 5376816"/>
              <a:gd name="connsiteY6" fmla="*/ 0 h 3429000"/>
              <a:gd name="connsiteX7" fmla="*/ 5376816 w 5376816"/>
              <a:gd name="connsiteY7" fmla="*/ 0 h 3429000"/>
              <a:gd name="connsiteX8" fmla="*/ 5376816 w 5376816"/>
              <a:gd name="connsiteY8" fmla="*/ 3429000 h 3429000"/>
              <a:gd name="connsiteX9" fmla="*/ 934991 w 5376816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816" h="3429000">
                <a:moveTo>
                  <a:pt x="3854573" y="2794465"/>
                </a:moveTo>
                <a:lnTo>
                  <a:pt x="3892673" y="2927815"/>
                </a:lnTo>
                <a:lnTo>
                  <a:pt x="4876922" y="2924640"/>
                </a:lnTo>
                <a:lnTo>
                  <a:pt x="4876922" y="2794465"/>
                </a:lnTo>
                <a:close/>
                <a:moveTo>
                  <a:pt x="0" y="0"/>
                </a:moveTo>
                <a:lnTo>
                  <a:pt x="2201646" y="0"/>
                </a:lnTo>
                <a:lnTo>
                  <a:pt x="2207701" y="0"/>
                </a:lnTo>
                <a:lnTo>
                  <a:pt x="5376816" y="0"/>
                </a:lnTo>
                <a:lnTo>
                  <a:pt x="5376816" y="3429000"/>
                </a:lnTo>
                <a:lnTo>
                  <a:pt x="934991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23C50213-6E14-7E44-8118-DA7B8DE3F7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200" y="0"/>
            <a:ext cx="3178800" cy="3428999"/>
          </a:xfrm>
          <a:custGeom>
            <a:avLst/>
            <a:gdLst>
              <a:gd name="connsiteX0" fmla="*/ 0 w 3169115"/>
              <a:gd name="connsiteY0" fmla="*/ 0 h 3428999"/>
              <a:gd name="connsiteX1" fmla="*/ 3169115 w 3169115"/>
              <a:gd name="connsiteY1" fmla="*/ 0 h 3428999"/>
              <a:gd name="connsiteX2" fmla="*/ 3169115 w 3169115"/>
              <a:gd name="connsiteY2" fmla="*/ 3428999 h 3428999"/>
              <a:gd name="connsiteX3" fmla="*/ 0 w 3169115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115" h="3428999">
                <a:moveTo>
                  <a:pt x="0" y="0"/>
                </a:moveTo>
                <a:lnTo>
                  <a:pt x="3169115" y="0"/>
                </a:lnTo>
                <a:lnTo>
                  <a:pt x="3169115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12261B0-788D-2147-8207-EBDE98CAC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1714" y="5947363"/>
            <a:ext cx="1267314" cy="3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655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37571E-3468-054E-958A-0E3E224D3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9389"/>
            <a:ext cx="953256" cy="300275"/>
          </a:xfrm>
          <a:prstGeom prst="rect">
            <a:avLst/>
          </a:prstGeom>
        </p:spPr>
      </p:pic>
      <p:sp>
        <p:nvSpPr>
          <p:cNvPr id="7" name="Rektangel 1">
            <a:extLst>
              <a:ext uri="{FF2B5EF4-FFF2-40B4-BE49-F238E27FC236}">
                <a16:creationId xmlns:a16="http://schemas.microsoft.com/office/drawing/2014/main" id="{679245EB-03EE-CE49-8A49-C0C9635FAB0B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6589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1 spal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24A730DA-CC2E-AF47-BCDC-DD4430EAD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575958" cy="3767929"/>
          </a:xfrm>
          <a:prstGeom prst="rect">
            <a:avLst/>
          </a:prstGeom>
        </p:spPr>
        <p:txBody>
          <a:bodyPr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sp>
        <p:nvSpPr>
          <p:cNvPr id="9" name="Rektangel 1">
            <a:extLst>
              <a:ext uri="{FF2B5EF4-FFF2-40B4-BE49-F238E27FC236}">
                <a16:creationId xmlns:a16="http://schemas.microsoft.com/office/drawing/2014/main" id="{3257643D-E5D4-1742-BB8A-8CE4F1137281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025AC48-5857-4B42-A9E8-21BA8E552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9389"/>
            <a:ext cx="953256" cy="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780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2 spal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3161F4C5-38BB-3D42-A221-D43EB245F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285288" cy="3767929"/>
          </a:xfrm>
          <a:prstGeom prst="rect">
            <a:avLst/>
          </a:prstGeom>
        </p:spPr>
        <p:txBody>
          <a:bodyPr numCol="2" spcCol="504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10" name="Rektangel 1">
            <a:extLst>
              <a:ext uri="{FF2B5EF4-FFF2-40B4-BE49-F238E27FC236}">
                <a16:creationId xmlns:a16="http://schemas.microsoft.com/office/drawing/2014/main" id="{EE5500CE-D35D-074F-B451-5809AC19CAC7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1F23719-6279-D340-9369-CB5D9D5D8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9389"/>
            <a:ext cx="953256" cy="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+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6">
            <a:extLst>
              <a:ext uri="{FF2B5EF4-FFF2-40B4-BE49-F238E27FC236}">
                <a16:creationId xmlns:a16="http://schemas.microsoft.com/office/drawing/2014/main" id="{7261E335-2F28-8040-BE48-A22AF1D00530}"/>
              </a:ext>
            </a:extLst>
          </p:cNvPr>
          <p:cNvSpPr>
            <a:spLocks noChangeAspect="1"/>
          </p:cNvSpPr>
          <p:nvPr userDrawn="1"/>
        </p:nvSpPr>
        <p:spPr>
          <a:xfrm>
            <a:off x="10663409" y="6219950"/>
            <a:ext cx="1034149" cy="14400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  <a:gd name="connsiteX0" fmla="*/ 26584 w 984249"/>
              <a:gd name="connsiteY0" fmla="*/ 0 h 133350"/>
              <a:gd name="connsiteX1" fmla="*/ 984249 w 984249"/>
              <a:gd name="connsiteY1" fmla="*/ 0 h 133350"/>
              <a:gd name="connsiteX2" fmla="*/ 984249 w 984249"/>
              <a:gd name="connsiteY2" fmla="*/ 130175 h 133350"/>
              <a:gd name="connsiteX3" fmla="*/ 0 w 984249"/>
              <a:gd name="connsiteY3" fmla="*/ 133350 h 133350"/>
              <a:gd name="connsiteX4" fmla="*/ 26584 w 984249"/>
              <a:gd name="connsiteY4" fmla="*/ 0 h 133350"/>
              <a:gd name="connsiteX0" fmla="*/ 0 w 957665"/>
              <a:gd name="connsiteY0" fmla="*/ 0 h 133350"/>
              <a:gd name="connsiteX1" fmla="*/ 957665 w 957665"/>
              <a:gd name="connsiteY1" fmla="*/ 0 h 133350"/>
              <a:gd name="connsiteX2" fmla="*/ 957665 w 957665"/>
              <a:gd name="connsiteY2" fmla="*/ 130175 h 133350"/>
              <a:gd name="connsiteX3" fmla="*/ 38100 w 957665"/>
              <a:gd name="connsiteY3" fmla="*/ 133350 h 133350"/>
              <a:gd name="connsiteX4" fmla="*/ 0 w 957665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665" h="133350">
                <a:moveTo>
                  <a:pt x="0" y="0"/>
                </a:moveTo>
                <a:lnTo>
                  <a:pt x="957665" y="0"/>
                </a:lnTo>
                <a:lnTo>
                  <a:pt x="957665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3">
            <a:extLst>
              <a:ext uri="{FF2B5EF4-FFF2-40B4-BE49-F238E27FC236}">
                <a16:creationId xmlns:a16="http://schemas.microsoft.com/office/drawing/2014/main" id="{7FE82802-D3DE-6A4F-9078-DA9F6BA43841}"/>
              </a:ext>
            </a:extLst>
          </p:cNvPr>
          <p:cNvSpPr/>
          <p:nvPr userDrawn="1"/>
        </p:nvSpPr>
        <p:spPr>
          <a:xfrm>
            <a:off x="0" y="0"/>
            <a:ext cx="7715377" cy="6858338"/>
          </a:xfrm>
          <a:custGeom>
            <a:avLst/>
            <a:gdLst>
              <a:gd name="connsiteX0" fmla="*/ 0 w 5330952"/>
              <a:gd name="connsiteY0" fmla="*/ 0 h 6858338"/>
              <a:gd name="connsiteX1" fmla="*/ 5330952 w 5330952"/>
              <a:gd name="connsiteY1" fmla="*/ 0 h 6858338"/>
              <a:gd name="connsiteX2" fmla="*/ 5330952 w 5330952"/>
              <a:gd name="connsiteY2" fmla="*/ 6858338 h 6858338"/>
              <a:gd name="connsiteX3" fmla="*/ 0 w 5330952"/>
              <a:gd name="connsiteY3" fmla="*/ 6858338 h 6858338"/>
              <a:gd name="connsiteX4" fmla="*/ 0 w 5330952"/>
              <a:gd name="connsiteY4" fmla="*/ 0 h 6858338"/>
              <a:gd name="connsiteX0" fmla="*/ 0 w 5845302"/>
              <a:gd name="connsiteY0" fmla="*/ 0 h 6858338"/>
              <a:gd name="connsiteX1" fmla="*/ 5845302 w 5845302"/>
              <a:gd name="connsiteY1" fmla="*/ 0 h 6858338"/>
              <a:gd name="connsiteX2" fmla="*/ 5330952 w 5845302"/>
              <a:gd name="connsiteY2" fmla="*/ 6858338 h 6858338"/>
              <a:gd name="connsiteX3" fmla="*/ 0 w 5845302"/>
              <a:gd name="connsiteY3" fmla="*/ 6858338 h 6858338"/>
              <a:gd name="connsiteX4" fmla="*/ 0 w 5845302"/>
              <a:gd name="connsiteY4" fmla="*/ 0 h 6858338"/>
              <a:gd name="connsiteX0" fmla="*/ 0 w 7372477"/>
              <a:gd name="connsiteY0" fmla="*/ 0 h 6858338"/>
              <a:gd name="connsiteX1" fmla="*/ 5845302 w 7372477"/>
              <a:gd name="connsiteY1" fmla="*/ 0 h 6858338"/>
              <a:gd name="connsiteX2" fmla="*/ 7372477 w 7372477"/>
              <a:gd name="connsiteY2" fmla="*/ 6858338 h 6858338"/>
              <a:gd name="connsiteX3" fmla="*/ 0 w 7372477"/>
              <a:gd name="connsiteY3" fmla="*/ 6858338 h 6858338"/>
              <a:gd name="connsiteX4" fmla="*/ 0 w 7372477"/>
              <a:gd name="connsiteY4" fmla="*/ 0 h 6858338"/>
              <a:gd name="connsiteX0" fmla="*/ 0 w 7715377"/>
              <a:gd name="connsiteY0" fmla="*/ 0 h 6858338"/>
              <a:gd name="connsiteX1" fmla="*/ 5845302 w 7715377"/>
              <a:gd name="connsiteY1" fmla="*/ 0 h 6858338"/>
              <a:gd name="connsiteX2" fmla="*/ 7715377 w 7715377"/>
              <a:gd name="connsiteY2" fmla="*/ 6858338 h 6858338"/>
              <a:gd name="connsiteX3" fmla="*/ 0 w 7715377"/>
              <a:gd name="connsiteY3" fmla="*/ 6858338 h 6858338"/>
              <a:gd name="connsiteX4" fmla="*/ 0 w 7715377"/>
              <a:gd name="connsiteY4" fmla="*/ 0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377" h="6858338">
                <a:moveTo>
                  <a:pt x="0" y="0"/>
                </a:moveTo>
                <a:lnTo>
                  <a:pt x="5845302" y="0"/>
                </a:lnTo>
                <a:lnTo>
                  <a:pt x="7715377" y="6858338"/>
                </a:lnTo>
                <a:lnTo>
                  <a:pt x="0" y="685833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468724C7-13AE-184C-8639-9D15807BA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558" y="1064496"/>
            <a:ext cx="4979736" cy="9399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4F53CED1-8C74-6140-B25E-BD805D4223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501" y="2184753"/>
            <a:ext cx="4979735" cy="3440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4565142-3775-D74D-A9C5-849166904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714" y="5946729"/>
            <a:ext cx="1267314" cy="400471"/>
          </a:xfrm>
          <a:prstGeom prst="rect">
            <a:avLst/>
          </a:prstGeom>
        </p:spPr>
      </p:pic>
      <p:sp>
        <p:nvSpPr>
          <p:cNvPr id="13" name="Rektangel 1">
            <a:extLst>
              <a:ext uri="{FF2B5EF4-FFF2-40B4-BE49-F238E27FC236}">
                <a16:creationId xmlns:a16="http://schemas.microsoft.com/office/drawing/2014/main" id="{CA668F9B-7A31-8F46-B728-3951903F1D50}"/>
              </a:ext>
            </a:extLst>
          </p:cNvPr>
          <p:cNvSpPr/>
          <p:nvPr userDrawn="1"/>
        </p:nvSpPr>
        <p:spPr>
          <a:xfrm>
            <a:off x="5813638" y="-339"/>
            <a:ext cx="1948425" cy="6864688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425" h="6864688">
                <a:moveTo>
                  <a:pt x="0" y="0"/>
                </a:moveTo>
                <a:lnTo>
                  <a:pt x="72000" y="0"/>
                </a:lnTo>
                <a:lnTo>
                  <a:pt x="1948425" y="6861513"/>
                </a:lnTo>
                <a:lnTo>
                  <a:pt x="1873250" y="68646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2289D887-90C7-B544-81F7-65C9AD7E5A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0194" y="0"/>
            <a:ext cx="3136637" cy="3428999"/>
          </a:xfrm>
          <a:custGeom>
            <a:avLst/>
            <a:gdLst>
              <a:gd name="connsiteX0" fmla="*/ 0 w 3136637"/>
              <a:gd name="connsiteY0" fmla="*/ 0 h 3428999"/>
              <a:gd name="connsiteX1" fmla="*/ 3136637 w 3136637"/>
              <a:gd name="connsiteY1" fmla="*/ 0 h 3428999"/>
              <a:gd name="connsiteX2" fmla="*/ 3136637 w 3136637"/>
              <a:gd name="connsiteY2" fmla="*/ 3428999 h 3428999"/>
              <a:gd name="connsiteX3" fmla="*/ 934991 w 3136637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6637" h="3428999">
                <a:moveTo>
                  <a:pt x="0" y="0"/>
                </a:moveTo>
                <a:lnTo>
                  <a:pt x="3136637" y="0"/>
                </a:lnTo>
                <a:lnTo>
                  <a:pt x="3136637" y="3428999"/>
                </a:lnTo>
                <a:lnTo>
                  <a:pt x="934991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7" name="Pladsholder til billede 26">
            <a:extLst>
              <a:ext uri="{FF2B5EF4-FFF2-40B4-BE49-F238E27FC236}">
                <a16:creationId xmlns:a16="http://schemas.microsoft.com/office/drawing/2014/main" id="{39273DFF-A49A-7E4E-AB9D-21175774FB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15185" y="3428999"/>
            <a:ext cx="5376816" cy="3429000"/>
          </a:xfrm>
          <a:custGeom>
            <a:avLst/>
            <a:gdLst>
              <a:gd name="connsiteX0" fmla="*/ 3854573 w 5376816"/>
              <a:gd name="connsiteY0" fmla="*/ 2794465 h 3429000"/>
              <a:gd name="connsiteX1" fmla="*/ 3892673 w 5376816"/>
              <a:gd name="connsiteY1" fmla="*/ 2927815 h 3429000"/>
              <a:gd name="connsiteX2" fmla="*/ 4876922 w 5376816"/>
              <a:gd name="connsiteY2" fmla="*/ 2924640 h 3429000"/>
              <a:gd name="connsiteX3" fmla="*/ 4876922 w 5376816"/>
              <a:gd name="connsiteY3" fmla="*/ 2794465 h 3429000"/>
              <a:gd name="connsiteX4" fmla="*/ 0 w 5376816"/>
              <a:gd name="connsiteY4" fmla="*/ 0 h 3429000"/>
              <a:gd name="connsiteX5" fmla="*/ 2201646 w 5376816"/>
              <a:gd name="connsiteY5" fmla="*/ 0 h 3429000"/>
              <a:gd name="connsiteX6" fmla="*/ 2207701 w 5376816"/>
              <a:gd name="connsiteY6" fmla="*/ 0 h 3429000"/>
              <a:gd name="connsiteX7" fmla="*/ 5376816 w 5376816"/>
              <a:gd name="connsiteY7" fmla="*/ 0 h 3429000"/>
              <a:gd name="connsiteX8" fmla="*/ 5376816 w 5376816"/>
              <a:gd name="connsiteY8" fmla="*/ 3429000 h 3429000"/>
              <a:gd name="connsiteX9" fmla="*/ 934991 w 5376816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6816" h="3429000">
                <a:moveTo>
                  <a:pt x="3854573" y="2794465"/>
                </a:moveTo>
                <a:lnTo>
                  <a:pt x="3892673" y="2927815"/>
                </a:lnTo>
                <a:lnTo>
                  <a:pt x="4876922" y="2924640"/>
                </a:lnTo>
                <a:lnTo>
                  <a:pt x="4876922" y="2794465"/>
                </a:lnTo>
                <a:close/>
                <a:moveTo>
                  <a:pt x="0" y="0"/>
                </a:moveTo>
                <a:lnTo>
                  <a:pt x="2201646" y="0"/>
                </a:lnTo>
                <a:lnTo>
                  <a:pt x="2207701" y="0"/>
                </a:lnTo>
                <a:lnTo>
                  <a:pt x="5376816" y="0"/>
                </a:lnTo>
                <a:lnTo>
                  <a:pt x="5376816" y="3429000"/>
                </a:lnTo>
                <a:lnTo>
                  <a:pt x="934991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23C50213-6E14-7E44-8118-DA7B8DE3F7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200" y="0"/>
            <a:ext cx="3178800" cy="3428999"/>
          </a:xfrm>
          <a:custGeom>
            <a:avLst/>
            <a:gdLst>
              <a:gd name="connsiteX0" fmla="*/ 0 w 3169115"/>
              <a:gd name="connsiteY0" fmla="*/ 0 h 3428999"/>
              <a:gd name="connsiteX1" fmla="*/ 3169115 w 3169115"/>
              <a:gd name="connsiteY1" fmla="*/ 0 h 3428999"/>
              <a:gd name="connsiteX2" fmla="*/ 3169115 w 3169115"/>
              <a:gd name="connsiteY2" fmla="*/ 3428999 h 3428999"/>
              <a:gd name="connsiteX3" fmla="*/ 0 w 3169115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115" h="3428999">
                <a:moveTo>
                  <a:pt x="0" y="0"/>
                </a:moveTo>
                <a:lnTo>
                  <a:pt x="3169115" y="0"/>
                </a:lnTo>
                <a:lnTo>
                  <a:pt x="3169115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1311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F9A96ED-9E23-9E49-8048-1EEE241492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32756" y="1327613"/>
            <a:ext cx="1041400" cy="787400"/>
          </a:xfrm>
          <a:prstGeom prst="rect">
            <a:avLst/>
          </a:prstGeom>
        </p:spPr>
      </p:pic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F799057-64F5-0847-BCAE-46E38AFD0B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1845" y="2420959"/>
            <a:ext cx="9388235" cy="2847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5500" b="1" i="0" spc="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evt. citat.</a:t>
            </a:r>
          </a:p>
        </p:txBody>
      </p:sp>
      <p:sp>
        <p:nvSpPr>
          <p:cNvPr id="9" name="Rektangel 1">
            <a:extLst>
              <a:ext uri="{FF2B5EF4-FFF2-40B4-BE49-F238E27FC236}">
                <a16:creationId xmlns:a16="http://schemas.microsoft.com/office/drawing/2014/main" id="{B176EC95-CA86-2546-BD5E-3F42803EBF40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CD634DD-2FE2-B54C-9D0B-6F768F9CDE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0869" y="6049389"/>
            <a:ext cx="953256" cy="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025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EDFB6A99-0EBF-714C-BC6B-EA8351172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0129" y="2239288"/>
            <a:ext cx="9176288" cy="1926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sz="8800" b="1" i="0" spc="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POINTE</a:t>
            </a:r>
          </a:p>
        </p:txBody>
      </p:sp>
      <p:sp>
        <p:nvSpPr>
          <p:cNvPr id="8" name="Rektangel 1">
            <a:extLst>
              <a:ext uri="{FF2B5EF4-FFF2-40B4-BE49-F238E27FC236}">
                <a16:creationId xmlns:a16="http://schemas.microsoft.com/office/drawing/2014/main" id="{5A26B15C-41FC-0844-8A9B-6DA8CF712685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3620D7F-2294-2D46-942B-2BFB780C4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9389"/>
            <a:ext cx="953256" cy="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527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1">
            <a:extLst>
              <a:ext uri="{FF2B5EF4-FFF2-40B4-BE49-F238E27FC236}">
                <a16:creationId xmlns:a16="http://schemas.microsoft.com/office/drawing/2014/main" id="{0AB8C988-F29F-5D4A-BF43-9403FF217F2A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473458-13EC-7747-988D-DB40B2FA8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9389"/>
            <a:ext cx="953256" cy="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227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1 spal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24A730DA-CC2E-AF47-BCDC-DD4430EAD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575958" cy="3767929"/>
          </a:xfrm>
          <a:prstGeom prst="rect">
            <a:avLst/>
          </a:prstGeom>
        </p:spPr>
        <p:txBody>
          <a:bodyPr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sp>
        <p:nvSpPr>
          <p:cNvPr id="9" name="Rektangel 1">
            <a:extLst>
              <a:ext uri="{FF2B5EF4-FFF2-40B4-BE49-F238E27FC236}">
                <a16:creationId xmlns:a16="http://schemas.microsoft.com/office/drawing/2014/main" id="{8D914D7A-BDE4-C54C-98C8-82331B3DE8FA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F88B46E-6D9D-F647-8197-468BF3D2F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9389"/>
            <a:ext cx="953256" cy="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720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2 spal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0E2597B9-E2C9-8749-93A5-BACC6FD0D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3567" y="1064497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D3727B9-3B3A-FE4A-B4A5-9BAC41DD8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7512" y="1694244"/>
            <a:ext cx="9285288" cy="3767929"/>
          </a:xfrm>
          <a:prstGeom prst="rect">
            <a:avLst/>
          </a:prstGeom>
        </p:spPr>
        <p:txBody>
          <a:bodyPr numCol="2" spcCol="504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10" name="Rektangel 1">
            <a:extLst>
              <a:ext uri="{FF2B5EF4-FFF2-40B4-BE49-F238E27FC236}">
                <a16:creationId xmlns:a16="http://schemas.microsoft.com/office/drawing/2014/main" id="{714FF703-2D8D-8E4A-B256-6BC86CF22569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E431DDA-08E8-DE4C-9848-2B946D1DC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9389"/>
            <a:ext cx="953256" cy="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978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71FA1080-63C2-A94C-905B-6A58DC0AA4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1845" y="2420959"/>
            <a:ext cx="9388235" cy="2847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spcBef>
                <a:spcPts val="0"/>
              </a:spcBef>
              <a:buNone/>
              <a:defRPr sz="5500" b="1" i="0" spc="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evt. citat.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9ED14AA-CD59-5C40-94C3-B0C4AEA7A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32756" y="1327613"/>
            <a:ext cx="1041400" cy="787400"/>
          </a:xfrm>
          <a:prstGeom prst="rect">
            <a:avLst/>
          </a:prstGeom>
        </p:spPr>
      </p:pic>
      <p:sp>
        <p:nvSpPr>
          <p:cNvPr id="9" name="Rektangel 1">
            <a:extLst>
              <a:ext uri="{FF2B5EF4-FFF2-40B4-BE49-F238E27FC236}">
                <a16:creationId xmlns:a16="http://schemas.microsoft.com/office/drawing/2014/main" id="{EAADFE3B-E15F-B44F-A450-88A98227B716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57908BD-E2FE-A94C-9FA7-BB9695BB8D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0869" y="6049389"/>
            <a:ext cx="953256" cy="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694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102B7364-6EDC-5A42-A7E2-7C01B769F7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0129" y="2239288"/>
            <a:ext cx="9176288" cy="1926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sz="8800" b="1" i="0" spc="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</a:t>
            </a:r>
            <a:br>
              <a:rPr lang="da-DK" dirty="0"/>
            </a:br>
            <a:r>
              <a:rPr lang="da-DK" dirty="0"/>
              <a:t>POINTE</a:t>
            </a:r>
          </a:p>
        </p:txBody>
      </p:sp>
      <p:sp>
        <p:nvSpPr>
          <p:cNvPr id="8" name="Rektangel 1">
            <a:extLst>
              <a:ext uri="{FF2B5EF4-FFF2-40B4-BE49-F238E27FC236}">
                <a16:creationId xmlns:a16="http://schemas.microsoft.com/office/drawing/2014/main" id="{A4F0B8F2-B5C1-3946-9D8A-C98790A67F7C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3DD59F-2653-F749-80E6-B637F2562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69" y="6049389"/>
            <a:ext cx="953256" cy="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12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1 spalt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963BA7-A96D-B540-9FAF-943635D53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34718" y="6188669"/>
            <a:ext cx="953256" cy="300275"/>
          </a:xfrm>
          <a:prstGeom prst="rect">
            <a:avLst/>
          </a:prstGeom>
        </p:spPr>
      </p:pic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77577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2 spalt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 numCol="2" spcCol="504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22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E695149-9098-1945-A496-5C12EF189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34718" y="6188669"/>
            <a:ext cx="953256" cy="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3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 numCol="3" spcCol="432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E084F01-5C48-F14D-B210-0CB86815B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34718" y="6188669"/>
            <a:ext cx="953256" cy="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6029AE-D096-544A-8EEF-1444ADAA13E5}"/>
              </a:ext>
            </a:extLst>
          </p:cNvPr>
          <p:cNvSpPr/>
          <p:nvPr userDrawn="1"/>
        </p:nvSpPr>
        <p:spPr>
          <a:xfrm>
            <a:off x="-11418" y="0"/>
            <a:ext cx="1220341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5FDCCCC8-966F-284A-9558-9241C9545BBA}"/>
              </a:ext>
            </a:extLst>
          </p:cNvPr>
          <p:cNvSpPr/>
          <p:nvPr userDrawn="1"/>
        </p:nvSpPr>
        <p:spPr>
          <a:xfrm>
            <a:off x="-11417" y="0"/>
            <a:ext cx="1882902" cy="6858338"/>
          </a:xfrm>
          <a:custGeom>
            <a:avLst/>
            <a:gdLst>
              <a:gd name="connsiteX0" fmla="*/ 0 w 1882902"/>
              <a:gd name="connsiteY0" fmla="*/ 0 h 6858338"/>
              <a:gd name="connsiteX1" fmla="*/ 12827 w 1882902"/>
              <a:gd name="connsiteY1" fmla="*/ 0 h 6858338"/>
              <a:gd name="connsiteX2" fmla="*/ 1882902 w 1882902"/>
              <a:gd name="connsiteY2" fmla="*/ 6858338 h 6858338"/>
              <a:gd name="connsiteX3" fmla="*/ 0 w 1882902"/>
              <a:gd name="connsiteY3" fmla="*/ 6858338 h 685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02" h="6858338">
                <a:moveTo>
                  <a:pt x="0" y="0"/>
                </a:moveTo>
                <a:lnTo>
                  <a:pt x="12827" y="0"/>
                </a:lnTo>
                <a:lnTo>
                  <a:pt x="1882902" y="6858338"/>
                </a:lnTo>
                <a:lnTo>
                  <a:pt x="0" y="68583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8E7BD390-CC05-2540-B000-B09674B18B86}"/>
              </a:ext>
            </a:extLst>
          </p:cNvPr>
          <p:cNvSpPr/>
          <p:nvPr userDrawn="1"/>
        </p:nvSpPr>
        <p:spPr>
          <a:xfrm>
            <a:off x="10668673" y="6223464"/>
            <a:ext cx="1022349" cy="133350"/>
          </a:xfrm>
          <a:custGeom>
            <a:avLst/>
            <a:gdLst>
              <a:gd name="connsiteX0" fmla="*/ 0 w 1022349"/>
              <a:gd name="connsiteY0" fmla="*/ 0 h 130175"/>
              <a:gd name="connsiteX1" fmla="*/ 1022349 w 1022349"/>
              <a:gd name="connsiteY1" fmla="*/ 0 h 130175"/>
              <a:gd name="connsiteX2" fmla="*/ 1022349 w 1022349"/>
              <a:gd name="connsiteY2" fmla="*/ 130175 h 130175"/>
              <a:gd name="connsiteX3" fmla="*/ 0 w 1022349"/>
              <a:gd name="connsiteY3" fmla="*/ 130175 h 130175"/>
              <a:gd name="connsiteX4" fmla="*/ 0 w 1022349"/>
              <a:gd name="connsiteY4" fmla="*/ 0 h 13017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4925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50800 w 1022349"/>
              <a:gd name="connsiteY3" fmla="*/ 133350 h 133350"/>
              <a:gd name="connsiteX4" fmla="*/ 0 w 1022349"/>
              <a:gd name="connsiteY4" fmla="*/ 0 h 133350"/>
              <a:gd name="connsiteX0" fmla="*/ 0 w 1022349"/>
              <a:gd name="connsiteY0" fmla="*/ 0 h 136525"/>
              <a:gd name="connsiteX1" fmla="*/ 1022349 w 1022349"/>
              <a:gd name="connsiteY1" fmla="*/ 0 h 136525"/>
              <a:gd name="connsiteX2" fmla="*/ 1022349 w 1022349"/>
              <a:gd name="connsiteY2" fmla="*/ 130175 h 136525"/>
              <a:gd name="connsiteX3" fmla="*/ 34925 w 1022349"/>
              <a:gd name="connsiteY3" fmla="*/ 136525 h 136525"/>
              <a:gd name="connsiteX4" fmla="*/ 0 w 1022349"/>
              <a:gd name="connsiteY4" fmla="*/ 0 h 136525"/>
              <a:gd name="connsiteX0" fmla="*/ 0 w 1022349"/>
              <a:gd name="connsiteY0" fmla="*/ 0 h 133350"/>
              <a:gd name="connsiteX1" fmla="*/ 1022349 w 1022349"/>
              <a:gd name="connsiteY1" fmla="*/ 0 h 133350"/>
              <a:gd name="connsiteX2" fmla="*/ 1022349 w 1022349"/>
              <a:gd name="connsiteY2" fmla="*/ 130175 h 133350"/>
              <a:gd name="connsiteX3" fmla="*/ 38100 w 1022349"/>
              <a:gd name="connsiteY3" fmla="*/ 133350 h 133350"/>
              <a:gd name="connsiteX4" fmla="*/ 0 w 102234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49" h="133350">
                <a:moveTo>
                  <a:pt x="0" y="0"/>
                </a:moveTo>
                <a:lnTo>
                  <a:pt x="1022349" y="0"/>
                </a:lnTo>
                <a:lnTo>
                  <a:pt x="1022349" y="130175"/>
                </a:lnTo>
                <a:lnTo>
                  <a:pt x="3810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1">
            <a:extLst>
              <a:ext uri="{FF2B5EF4-FFF2-40B4-BE49-F238E27FC236}">
                <a16:creationId xmlns:a16="http://schemas.microsoft.com/office/drawing/2014/main" id="{679245EB-03EE-CE49-8A49-C0C9635FAB0B}"/>
              </a:ext>
            </a:extLst>
          </p:cNvPr>
          <p:cNvSpPr/>
          <p:nvPr userDrawn="1"/>
        </p:nvSpPr>
        <p:spPr>
          <a:xfrm>
            <a:off x="-11419" y="1"/>
            <a:ext cx="1923232" cy="6867524"/>
          </a:xfrm>
          <a:custGeom>
            <a:avLst/>
            <a:gdLst>
              <a:gd name="connsiteX0" fmla="*/ 0 w 72000"/>
              <a:gd name="connsiteY0" fmla="*/ 0 h 6858338"/>
              <a:gd name="connsiteX1" fmla="*/ 72000 w 72000"/>
              <a:gd name="connsiteY1" fmla="*/ 0 h 6858338"/>
              <a:gd name="connsiteX2" fmla="*/ 72000 w 72000"/>
              <a:gd name="connsiteY2" fmla="*/ 6858338 h 6858338"/>
              <a:gd name="connsiteX3" fmla="*/ 0 w 72000"/>
              <a:gd name="connsiteY3" fmla="*/ 6858338 h 6858338"/>
              <a:gd name="connsiteX4" fmla="*/ 0 w 72000"/>
              <a:gd name="connsiteY4" fmla="*/ 0 h 6858338"/>
              <a:gd name="connsiteX0" fmla="*/ 0 w 1948425"/>
              <a:gd name="connsiteY0" fmla="*/ 0 h 6861513"/>
              <a:gd name="connsiteX1" fmla="*/ 72000 w 1948425"/>
              <a:gd name="connsiteY1" fmla="*/ 0 h 6861513"/>
              <a:gd name="connsiteX2" fmla="*/ 1948425 w 1948425"/>
              <a:gd name="connsiteY2" fmla="*/ 6861513 h 6861513"/>
              <a:gd name="connsiteX3" fmla="*/ 0 w 1948425"/>
              <a:gd name="connsiteY3" fmla="*/ 6858338 h 6861513"/>
              <a:gd name="connsiteX4" fmla="*/ 0 w 1948425"/>
              <a:gd name="connsiteY4" fmla="*/ 0 h 6861513"/>
              <a:gd name="connsiteX0" fmla="*/ 0 w 1948425"/>
              <a:gd name="connsiteY0" fmla="*/ 0 h 6867863"/>
              <a:gd name="connsiteX1" fmla="*/ 72000 w 1948425"/>
              <a:gd name="connsiteY1" fmla="*/ 0 h 6867863"/>
              <a:gd name="connsiteX2" fmla="*/ 1948425 w 1948425"/>
              <a:gd name="connsiteY2" fmla="*/ 6861513 h 6867863"/>
              <a:gd name="connsiteX3" fmla="*/ 1876425 w 1948425"/>
              <a:gd name="connsiteY3" fmla="*/ 6867863 h 6867863"/>
              <a:gd name="connsiteX4" fmla="*/ 0 w 1948425"/>
              <a:gd name="connsiteY4" fmla="*/ 0 h 6867863"/>
              <a:gd name="connsiteX0" fmla="*/ 0 w 1948425"/>
              <a:gd name="connsiteY0" fmla="*/ 0 h 6864688"/>
              <a:gd name="connsiteX1" fmla="*/ 72000 w 1948425"/>
              <a:gd name="connsiteY1" fmla="*/ 0 h 6864688"/>
              <a:gd name="connsiteX2" fmla="*/ 1948425 w 1948425"/>
              <a:gd name="connsiteY2" fmla="*/ 6861513 h 6864688"/>
              <a:gd name="connsiteX3" fmla="*/ 1873250 w 1948425"/>
              <a:gd name="connsiteY3" fmla="*/ 6864688 h 6864688"/>
              <a:gd name="connsiteX4" fmla="*/ 0 w 1948425"/>
              <a:gd name="connsiteY4" fmla="*/ 0 h 6864688"/>
              <a:gd name="connsiteX0" fmla="*/ 3382 w 1951807"/>
              <a:gd name="connsiteY0" fmla="*/ 0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382 w 1951807"/>
              <a:gd name="connsiteY5" fmla="*/ 0 h 6864688"/>
              <a:gd name="connsiteX0" fmla="*/ 38307 w 1951807"/>
              <a:gd name="connsiteY0" fmla="*/ 130175 h 6864688"/>
              <a:gd name="connsiteX1" fmla="*/ 0 w 1951807"/>
              <a:gd name="connsiteY1" fmla="*/ 339 h 6864688"/>
              <a:gd name="connsiteX2" fmla="*/ 75382 w 1951807"/>
              <a:gd name="connsiteY2" fmla="*/ 0 h 6864688"/>
              <a:gd name="connsiteX3" fmla="*/ 1951807 w 1951807"/>
              <a:gd name="connsiteY3" fmla="*/ 6861513 h 6864688"/>
              <a:gd name="connsiteX4" fmla="*/ 1876632 w 1951807"/>
              <a:gd name="connsiteY4" fmla="*/ 6864688 h 6864688"/>
              <a:gd name="connsiteX5" fmla="*/ 38307 w 1951807"/>
              <a:gd name="connsiteY5" fmla="*/ 130175 h 6864688"/>
              <a:gd name="connsiteX0" fmla="*/ 12907 w 1926407"/>
              <a:gd name="connsiteY0" fmla="*/ 130175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12907 w 1926407"/>
              <a:gd name="connsiteY5" fmla="*/ 130175 h 6864688"/>
              <a:gd name="connsiteX0" fmla="*/ 3382 w 1926407"/>
              <a:gd name="connsiteY0" fmla="*/ 95250 h 6864688"/>
              <a:gd name="connsiteX1" fmla="*/ 0 w 1926407"/>
              <a:gd name="connsiteY1" fmla="*/ 6689 h 6864688"/>
              <a:gd name="connsiteX2" fmla="*/ 49982 w 1926407"/>
              <a:gd name="connsiteY2" fmla="*/ 0 h 6864688"/>
              <a:gd name="connsiteX3" fmla="*/ 1926407 w 1926407"/>
              <a:gd name="connsiteY3" fmla="*/ 6861513 h 6864688"/>
              <a:gd name="connsiteX4" fmla="*/ 1851232 w 1926407"/>
              <a:gd name="connsiteY4" fmla="*/ 6864688 h 6864688"/>
              <a:gd name="connsiteX5" fmla="*/ 3382 w 1926407"/>
              <a:gd name="connsiteY5" fmla="*/ 95250 h 6864688"/>
              <a:gd name="connsiteX0" fmla="*/ 207 w 1923232"/>
              <a:gd name="connsiteY0" fmla="*/ 107611 h 6877049"/>
              <a:gd name="connsiteX1" fmla="*/ 0 w 1923232"/>
              <a:gd name="connsiteY1" fmla="*/ 0 h 6877049"/>
              <a:gd name="connsiteX2" fmla="*/ 46807 w 1923232"/>
              <a:gd name="connsiteY2" fmla="*/ 12361 h 6877049"/>
              <a:gd name="connsiteX3" fmla="*/ 1923232 w 1923232"/>
              <a:gd name="connsiteY3" fmla="*/ 6873874 h 6877049"/>
              <a:gd name="connsiteX4" fmla="*/ 1848057 w 1923232"/>
              <a:gd name="connsiteY4" fmla="*/ 6877049 h 6877049"/>
              <a:gd name="connsiteX5" fmla="*/ 207 w 1923232"/>
              <a:gd name="connsiteY5" fmla="*/ 107611 h 6877049"/>
              <a:gd name="connsiteX0" fmla="*/ 207 w 1923232"/>
              <a:gd name="connsiteY0" fmla="*/ 98086 h 6867524"/>
              <a:gd name="connsiteX1" fmla="*/ 0 w 1923232"/>
              <a:gd name="connsiteY1" fmla="*/ 0 h 6867524"/>
              <a:gd name="connsiteX2" fmla="*/ 46807 w 1923232"/>
              <a:gd name="connsiteY2" fmla="*/ 2836 h 6867524"/>
              <a:gd name="connsiteX3" fmla="*/ 1923232 w 1923232"/>
              <a:gd name="connsiteY3" fmla="*/ 6864349 h 6867524"/>
              <a:gd name="connsiteX4" fmla="*/ 1848057 w 1923232"/>
              <a:gd name="connsiteY4" fmla="*/ 6867524 h 6867524"/>
              <a:gd name="connsiteX5" fmla="*/ 207 w 1923232"/>
              <a:gd name="connsiteY5" fmla="*/ 98086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232" h="6867524">
                <a:moveTo>
                  <a:pt x="207" y="98086"/>
                </a:moveTo>
                <a:lnTo>
                  <a:pt x="0" y="0"/>
                </a:lnTo>
                <a:lnTo>
                  <a:pt x="46807" y="2836"/>
                </a:lnTo>
                <a:lnTo>
                  <a:pt x="1923232" y="6864349"/>
                </a:lnTo>
                <a:lnTo>
                  <a:pt x="1848057" y="6867524"/>
                </a:lnTo>
                <a:lnTo>
                  <a:pt x="207" y="98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34D32B-D4F3-F547-8502-75F55C733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0870" y="6048913"/>
            <a:ext cx="953253" cy="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200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rødtekst - 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AC4DEF3F-1B93-4F41-B25B-6504C5204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277" y="900992"/>
            <a:ext cx="4979736" cy="467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 i="0" spc="15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 i="0">
                <a:latin typeface="Corbel" panose="020B0503020204020204" pitchFamily="34" charset="0"/>
              </a:defRPr>
            </a:lvl2pPr>
            <a:lvl3pPr marL="914400" indent="0">
              <a:buNone/>
              <a:defRPr b="1" i="0">
                <a:latin typeface="Corbel" panose="020B0503020204020204" pitchFamily="34" charset="0"/>
              </a:defRPr>
            </a:lvl3pPr>
            <a:lvl4pPr marL="1371600" indent="0">
              <a:buNone/>
              <a:defRPr b="1" i="0">
                <a:latin typeface="Corbel" panose="020B0503020204020204" pitchFamily="34" charset="0"/>
              </a:defRPr>
            </a:lvl4pPr>
            <a:lvl5pPr marL="1828800" indent="0">
              <a:buNone/>
              <a:defRPr b="1" i="0"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EBD3869A-DA21-264B-92EB-EDDDA2549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22" y="1530739"/>
            <a:ext cx="11011752" cy="4149441"/>
          </a:xfrm>
          <a:prstGeom prst="rect">
            <a:avLst/>
          </a:prstGeom>
        </p:spPr>
        <p:txBody>
          <a:bodyPr numCol="4" spcCol="432000"/>
          <a:lstStyle>
            <a:lvl1pPr marL="0" indent="0" defTabSz="7344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2200" b="0" i="0">
                <a:solidFill>
                  <a:schemeClr val="accent3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Indsæt brødtekst her</a:t>
            </a:r>
          </a:p>
        </p:txBody>
      </p:sp>
      <p:sp>
        <p:nvSpPr>
          <p:cNvPr id="9" name="Rektangel 9">
            <a:extLst>
              <a:ext uri="{FF2B5EF4-FFF2-40B4-BE49-F238E27FC236}">
                <a16:creationId xmlns:a16="http://schemas.microsoft.com/office/drawing/2014/main" id="{27BEAFB6-5C82-7247-ADE0-D59DA4EABFEB}"/>
              </a:ext>
            </a:extLst>
          </p:cNvPr>
          <p:cNvSpPr/>
          <p:nvPr userDrawn="1"/>
        </p:nvSpPr>
        <p:spPr>
          <a:xfrm>
            <a:off x="762000" y="6330950"/>
            <a:ext cx="9651999" cy="18000"/>
          </a:xfrm>
          <a:custGeom>
            <a:avLst/>
            <a:gdLst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0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82625 w 9651999"/>
              <a:gd name="connsiteY3" fmla="*/ 18000 h 18000"/>
              <a:gd name="connsiteX4" fmla="*/ 0 w 9651999"/>
              <a:gd name="connsiteY4" fmla="*/ 0 h 18000"/>
              <a:gd name="connsiteX0" fmla="*/ 0 w 9651999"/>
              <a:gd name="connsiteY0" fmla="*/ 0 h 18000"/>
              <a:gd name="connsiteX1" fmla="*/ 9651999 w 9651999"/>
              <a:gd name="connsiteY1" fmla="*/ 0 h 18000"/>
              <a:gd name="connsiteX2" fmla="*/ 9651999 w 9651999"/>
              <a:gd name="connsiteY2" fmla="*/ 18000 h 18000"/>
              <a:gd name="connsiteX3" fmla="*/ 6350 w 9651999"/>
              <a:gd name="connsiteY3" fmla="*/ 18000 h 18000"/>
              <a:gd name="connsiteX4" fmla="*/ 0 w 9651999"/>
              <a:gd name="connsiteY4" fmla="*/ 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999" h="18000">
                <a:moveTo>
                  <a:pt x="0" y="0"/>
                </a:moveTo>
                <a:lnTo>
                  <a:pt x="9651999" y="0"/>
                </a:lnTo>
                <a:lnTo>
                  <a:pt x="9651999" y="18000"/>
                </a:lnTo>
                <a:lnTo>
                  <a:pt x="635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064420-963F-8440-8442-26C3CC53D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34718" y="6188669"/>
            <a:ext cx="953256" cy="3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1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27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56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5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53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30C1A8A-8434-4403-A7EC-D716A09CF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5400" dirty="0"/>
              <a:t>Digital Overflytning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ABF5C05-8C15-4732-AD35-9C576A9696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/>
              <a:t>10. </a:t>
            </a:r>
            <a:r>
              <a:rPr lang="en-US" sz="3200" dirty="0" err="1"/>
              <a:t>februar</a:t>
            </a:r>
            <a:r>
              <a:rPr lang="en-US" sz="3200" dirty="0"/>
              <a:t> 2021</a:t>
            </a:r>
            <a:endParaRPr lang="da-DK" dirty="0"/>
          </a:p>
          <a:p>
            <a:endParaRPr lang="da-DK" dirty="0"/>
          </a:p>
        </p:txBody>
      </p:sp>
      <p:pic>
        <p:nvPicPr>
          <p:cNvPr id="18" name="Pladsholder til billede 17">
            <a:extLst>
              <a:ext uri="{FF2B5EF4-FFF2-40B4-BE49-F238E27FC236}">
                <a16:creationId xmlns:a16="http://schemas.microsoft.com/office/drawing/2014/main" id="{528AAC52-05C2-4365-A485-FA9EAC30B2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7998" t="9672" r="3846" b="-9672"/>
          <a:stretch/>
        </p:blipFill>
        <p:spPr>
          <a:xfrm>
            <a:off x="5880194" y="0"/>
            <a:ext cx="6311807" cy="6857999"/>
          </a:xfrm>
        </p:spPr>
      </p:pic>
    </p:spTree>
    <p:extLst>
      <p:ext uri="{BB962C8B-B14F-4D97-AF65-F5344CB8AC3E}">
        <p14:creationId xmlns:p14="http://schemas.microsoft.com/office/powerpoint/2010/main" val="363177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AAC12E9-167C-4C0D-AF9C-28777260EE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Tvunget medlemskab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D9803C-2CC9-4089-9D4E-791848A64A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Skal oplysninger om tvunget medlemskab i DO?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Tvunget medlemskab </a:t>
            </a:r>
            <a:r>
              <a:rPr lang="da-DK" dirty="0" err="1"/>
              <a:t>pga</a:t>
            </a:r>
            <a:r>
              <a:rPr lang="da-DK" dirty="0"/>
              <a:t> MAF  - Vurdering: Overstået ”lige om  lidt”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Tvunget medlemskab pga. Arne pension – Det må være medlemmets ansvar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Konklusion: Ingen ændringer	</a:t>
            </a:r>
          </a:p>
          <a:p>
            <a:endParaRPr lang="da-DK" dirty="0"/>
          </a:p>
          <a:p>
            <a:pPr algn="ctr"/>
            <a:r>
              <a:rPr lang="da-DK" dirty="0"/>
              <a:t>Er I enige?</a:t>
            </a:r>
          </a:p>
        </p:txBody>
      </p:sp>
    </p:spTree>
    <p:extLst>
      <p:ext uri="{BB962C8B-B14F-4D97-AF65-F5344CB8AC3E}">
        <p14:creationId xmlns:p14="http://schemas.microsoft.com/office/powerpoint/2010/main" val="101916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484F4ED-F6FC-43AF-8A20-75E558AE51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”</a:t>
            </a:r>
            <a:r>
              <a:rPr lang="da-DK" dirty="0" err="1"/>
              <a:t>Arne”-pension</a:t>
            </a:r>
            <a:r>
              <a:rPr lang="da-DK" dirty="0"/>
              <a:t>	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69CE20-1EC3-4957-B798-652E791A42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Behov for  udveksling af nye oplysninger med UDK i forbindelse med Tidlig Pension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UDK behov: Oplysninger om medlemskab</a:t>
            </a:r>
            <a:br>
              <a:rPr lang="da-DK" dirty="0"/>
            </a:b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A-kassebehov: oplysninger om evt. kompensationsydelse, der hindrer efterlønspræmie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DAK er i dialog med UDK og STAR om dataudveksling – endnu usikkert om det involverer DO.</a:t>
            </a:r>
          </a:p>
        </p:txBody>
      </p:sp>
    </p:spTree>
    <p:extLst>
      <p:ext uri="{BB962C8B-B14F-4D97-AF65-F5344CB8AC3E}">
        <p14:creationId xmlns:p14="http://schemas.microsoft.com/office/powerpoint/2010/main" val="111704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2114F72-8FF8-45FC-8EB8-50FA2E6FD3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Fusionerede A-kasser</a:t>
            </a:r>
          </a:p>
          <a:p>
            <a:r>
              <a:rPr lang="da-DK" dirty="0"/>
              <a:t>- </a:t>
            </a:r>
            <a:r>
              <a:rPr lang="da-DK" sz="2000" dirty="0"/>
              <a:t>og opslag i DFDG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383412-7BBC-4A3A-849C-9B64FE501B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4501" y="2184753"/>
            <a:ext cx="5171499" cy="3440925"/>
          </a:xfrm>
        </p:spPr>
        <p:txBody>
          <a:bodyPr/>
          <a:lstStyle/>
          <a:p>
            <a:r>
              <a:rPr lang="da-DK" dirty="0"/>
              <a:t>Ny STAR beslutning: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A-kassenr</a:t>
            </a:r>
            <a:r>
              <a:rPr lang="da-DK" dirty="0"/>
              <a:t>. Rettes også tilbage i tid og også for aktuelt udmeldte medlemmer.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Gennemføres som datagenopretningsscript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For fusion mellem 37 og 40:</a:t>
            </a:r>
          </a:p>
          <a:p>
            <a:r>
              <a:rPr lang="da-DK" dirty="0"/>
              <a:t>	”Højt prioriteret opgave ligger i kø”</a:t>
            </a:r>
          </a:p>
          <a:p>
            <a:r>
              <a:rPr lang="da-DK" sz="1800" dirty="0"/>
              <a:t>	(Forventes gennemført indenfor 1 måned)</a:t>
            </a:r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C36FF6AC-9786-4CAF-B4FF-1D9D90FA29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6615" r="36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514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94767B07-09CC-4D15-9869-565C407F9E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Revisorerklæringer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0246A1-9C91-4030-8774-B0D0D3BEE6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For 2020 er klar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Bliver udsendt til a-kasserne i dag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Færre og mere overskueligt end tidligere år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En enkelt påtale, som DAK følger op på</a:t>
            </a:r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64E557CC-7D3A-4798-97A6-4C2F1D4507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9949" r="28987"/>
          <a:stretch/>
        </p:blipFill>
        <p:spPr>
          <a:xfrm>
            <a:off x="5880193" y="0"/>
            <a:ext cx="6311807" cy="6857999"/>
          </a:xfrm>
        </p:spPr>
      </p:pic>
    </p:spTree>
    <p:extLst>
      <p:ext uri="{BB962C8B-B14F-4D97-AF65-F5344CB8AC3E}">
        <p14:creationId xmlns:p14="http://schemas.microsoft.com/office/powerpoint/2010/main" val="346636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A508558-4BC1-4155-B493-77420DD8AF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600" y="1907250"/>
            <a:ext cx="4454926" cy="1880980"/>
          </a:xfrm>
        </p:spPr>
        <p:txBody>
          <a:bodyPr/>
          <a:lstStyle/>
          <a:p>
            <a:r>
              <a:rPr lang="da-DK" dirty="0"/>
              <a:t>Tillæg til kontrakt </a:t>
            </a:r>
          </a:p>
          <a:p>
            <a:r>
              <a:rPr lang="da-DK" dirty="0"/>
              <a:t>på vej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FE8172-07F8-4D71-8749-93584D684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5001" y="4092309"/>
            <a:ext cx="5820588" cy="556881"/>
          </a:xfrm>
        </p:spPr>
        <p:txBody>
          <a:bodyPr/>
          <a:lstStyle/>
          <a:p>
            <a:r>
              <a:rPr lang="da-DK" dirty="0"/>
              <a:t>Forventes indenfor 1 måned</a:t>
            </a:r>
          </a:p>
        </p:txBody>
      </p:sp>
      <p:pic>
        <p:nvPicPr>
          <p:cNvPr id="6" name="Pladsholder til 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2E5138F-742B-488F-9961-FEFE6541D8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834" r="24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436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2D8D1D9-814E-4333-812F-0C5411ADE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Tillægsaftale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77B2B95-6316-4CBF-B877-DF189FBB18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Indhold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ny betalingsmodel for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udvikling, fejlsøgning/datagenopretning og revisorerklæringer mv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betaling fra ikke-medlemmer af DAK. </a:t>
            </a:r>
          </a:p>
          <a:p>
            <a:pPr lvl="1"/>
            <a:r>
              <a:rPr lang="da-DK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den gældende aftale findes der ikke en betalingsmodel ift. udvikling mv. </a:t>
            </a:r>
          </a:p>
          <a:p>
            <a:pPr lvl="1"/>
            <a:r>
              <a:rPr lang="da-DK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DAK vil fortsat betale drift og revision for medlems-a-kasserne.</a:t>
            </a:r>
            <a:br>
              <a:rPr lang="da-DK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18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ny samarbejdsmodel som i højere grad skal sikre 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 på DO derude 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alle a-kasser på alle niveauer tager ejerskab til DO, 0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samspil mellem egne It-systemer og DO, 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hensigtsmæssig og effektiv administration på tværs, korrekte data, test mv.</a:t>
            </a:r>
          </a:p>
          <a:p>
            <a:r>
              <a:rPr lang="da-DK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DAK’s bestyrelse og repræsentantskab har godkendt, at der laves en tillægsaftale, hvor betalingsmodel og samarbejdsmodel ændres.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26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E8FD77F-F386-41B0-8C99-95BE44A75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3566" y="1064497"/>
            <a:ext cx="6673193" cy="467577"/>
          </a:xfrm>
        </p:spPr>
        <p:txBody>
          <a:bodyPr/>
          <a:lstStyle/>
          <a:p>
            <a:r>
              <a:rPr lang="da-DK" dirty="0"/>
              <a:t>Dataudveksling udenfor DO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BC4FB93-C7E2-4616-9105-30F64FD528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Kompleks problemstilling – ikke helt regeldækket</a:t>
            </a:r>
          </a:p>
          <a:p>
            <a:endParaRPr lang="da-DK" dirty="0"/>
          </a:p>
          <a:p>
            <a:r>
              <a:rPr lang="da-DK" dirty="0"/>
              <a:t>DAK arbejder på et samlet notat</a:t>
            </a:r>
          </a:p>
          <a:p>
            <a:endParaRPr lang="da-DK" dirty="0"/>
          </a:p>
          <a:p>
            <a:r>
              <a:rPr lang="da-DK" dirty="0"/>
              <a:t>Forhåbning: Gentlemens agreement om indhold og aftaler efter afstemning med branchen.</a:t>
            </a:r>
          </a:p>
          <a:p>
            <a:endParaRPr lang="da-DK" dirty="0"/>
          </a:p>
          <a:p>
            <a:r>
              <a:rPr lang="da-DK" dirty="0"/>
              <a:t>Forelægges i første omgang projektgruppen</a:t>
            </a:r>
          </a:p>
          <a:p>
            <a:r>
              <a:rPr lang="da-DK" dirty="0"/>
              <a:t>I hører nærmere </a:t>
            </a:r>
            <a:r>
              <a:rPr lang="da-DK" sz="4800" dirty="0">
                <a:sym typeface="Wingdings" panose="05000000000000000000" pitchFamily="2" charset="2"/>
              </a:rPr>
              <a:t></a:t>
            </a:r>
            <a:r>
              <a:rPr lang="da-DK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290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AE3135A-5AE5-440E-A541-D890BE1641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da-DK" dirty="0"/>
              <a:t>Eventuelt?</a:t>
            </a:r>
          </a:p>
        </p:txBody>
      </p:sp>
    </p:spTree>
    <p:extLst>
      <p:ext uri="{BB962C8B-B14F-4D97-AF65-F5344CB8AC3E}">
        <p14:creationId xmlns:p14="http://schemas.microsoft.com/office/powerpoint/2010/main" val="353364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75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8CCF5D5-EF14-4477-8112-DB8D9F1E2B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3566" y="1064497"/>
            <a:ext cx="7656174" cy="467577"/>
          </a:xfrm>
        </p:spPr>
        <p:txBody>
          <a:bodyPr/>
          <a:lstStyle/>
          <a:p>
            <a:r>
              <a:rPr lang="da-DK" dirty="0"/>
              <a:t>Dagsorden </a:t>
            </a:r>
            <a:r>
              <a:rPr lang="da-DK" sz="1800" dirty="0"/>
              <a:t>(NB: ændret rækkefølge + nye punkter)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F36881-F631-4A45-971C-90DADFABBE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2400" dirty="0"/>
              <a:t>Bemærkninger til og godkendelse af referat </a:t>
            </a:r>
            <a:br>
              <a:rPr lang="da-DK" sz="2400" dirty="0"/>
            </a:br>
            <a:r>
              <a:rPr lang="da-DK" sz="2400" dirty="0"/>
              <a:t>fra mødet den 9. december 2020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2400" dirty="0"/>
              <a:t>Udpegning af referent til næste møde i DO den 13. april 2021 kl.9-10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2400" dirty="0"/>
              <a:t>Status på valideringsfejlen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2400" dirty="0"/>
              <a:t>Driftsstatus og hjemmeside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2400" dirty="0"/>
              <a:t>Status på timebanksprojekt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2400" dirty="0"/>
              <a:t>Coronaregler og Arnepension og evt. udveksling af data (mail fra FOA)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2400" dirty="0"/>
              <a:t>Fusionerende a-kasser – opfølgning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2400" dirty="0"/>
              <a:t>Revisorerklæring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2400" dirty="0"/>
              <a:t>Nyt tillæg til kontrakt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2400" dirty="0"/>
              <a:t>Dataudveksling udenfor DO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2400" dirty="0"/>
              <a:t>Eventuelt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323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59FA0E4-AD59-4CF6-B3B5-3CC49CE16D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Referat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28EB21-63CC-4ACB-94FA-0BD080A776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Referent i dag: Eva Hansen fra Lederne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Referatet fra sidst:</a:t>
            </a:r>
          </a:p>
          <a:p>
            <a:pPr algn="ctr"/>
            <a:r>
              <a:rPr lang="da-DK" dirty="0"/>
              <a:t>	</a:t>
            </a:r>
            <a:r>
              <a:rPr lang="da-DK" sz="3600" dirty="0"/>
              <a:t>Bemærkninger?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92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59FA0E4-AD59-4CF6-B3B5-3CC49CE16D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Næste møde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28EB21-63CC-4ACB-94FA-0BD080A776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algn="ctr"/>
            <a:r>
              <a:rPr lang="da-DK" dirty="0"/>
              <a:t>	</a:t>
            </a:r>
            <a:r>
              <a:rPr lang="da-DK" sz="3600" dirty="0"/>
              <a:t>13. april 2021 kl.9-10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r>
              <a:rPr lang="da-DK" dirty="0"/>
              <a:t>Referent  til næste møde?</a:t>
            </a:r>
          </a:p>
        </p:txBody>
      </p:sp>
    </p:spTree>
    <p:extLst>
      <p:ext uri="{BB962C8B-B14F-4D97-AF65-F5344CB8AC3E}">
        <p14:creationId xmlns:p14="http://schemas.microsoft.com/office/powerpoint/2010/main" val="398961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087AA55-9CC4-496E-8EEA-B8132923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3566" y="1064498"/>
            <a:ext cx="6604613" cy="331330"/>
          </a:xfrm>
        </p:spPr>
        <p:txBody>
          <a:bodyPr/>
          <a:lstStyle/>
          <a:p>
            <a:r>
              <a:rPr lang="da-DK" dirty="0"/>
              <a:t>Status på valideringsfejlen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28D850-CB3F-41E4-9B26-8E090EA4EE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Orientering fra KMD</a:t>
            </a:r>
            <a:br>
              <a:rPr lang="da-DK" sz="2400" dirty="0"/>
            </a:b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Frigivelse til test?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Ønsket frigivelse til PROD?</a:t>
            </a:r>
          </a:p>
        </p:txBody>
      </p:sp>
    </p:spTree>
    <p:extLst>
      <p:ext uri="{BB962C8B-B14F-4D97-AF65-F5344CB8AC3E}">
        <p14:creationId xmlns:p14="http://schemas.microsoft.com/office/powerpoint/2010/main" val="118037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CFBE94-07A9-43BA-B80F-8CC61CDC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07" y="0"/>
            <a:ext cx="5193986" cy="6858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4EFB9BA-31AD-440F-A532-95B76642C037}"/>
              </a:ext>
            </a:extLst>
          </p:cNvPr>
          <p:cNvSpPr txBox="1"/>
          <p:nvPr/>
        </p:nvSpPr>
        <p:spPr>
          <a:xfrm>
            <a:off x="748901" y="388620"/>
            <a:ext cx="2674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chemeClr val="bg2"/>
                </a:solidFill>
              </a:rPr>
              <a:t>Ny </a:t>
            </a:r>
            <a:br>
              <a:rPr lang="da-DK" sz="3600" dirty="0">
                <a:solidFill>
                  <a:schemeClr val="bg2"/>
                </a:solidFill>
              </a:rPr>
            </a:br>
            <a:r>
              <a:rPr lang="da-DK" sz="3600" dirty="0">
                <a:solidFill>
                  <a:schemeClr val="bg2"/>
                </a:solidFill>
              </a:rPr>
              <a:t>  DO-hjemmeside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A8229BF-2BE1-40FA-B013-FD2DF291FCE5}"/>
              </a:ext>
            </a:extLst>
          </p:cNvPr>
          <p:cNvSpPr txBox="1"/>
          <p:nvPr/>
        </p:nvSpPr>
        <p:spPr>
          <a:xfrm>
            <a:off x="824387" y="2466111"/>
            <a:ext cx="267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2"/>
                </a:solidFill>
              </a:rPr>
              <a:t>https://danskeakasser.dk/digital-overflytning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85B115A-3B90-452F-8367-C6F00C01DFB3}"/>
              </a:ext>
            </a:extLst>
          </p:cNvPr>
          <p:cNvSpPr txBox="1"/>
          <p:nvPr/>
        </p:nvSpPr>
        <p:spPr>
          <a:xfrm>
            <a:off x="9258300" y="2466111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2"/>
                </a:solidFill>
              </a:rPr>
              <a:t>Driftsstatus – udgået….</a:t>
            </a:r>
          </a:p>
          <a:p>
            <a:endParaRPr lang="da-DK" dirty="0">
              <a:solidFill>
                <a:schemeClr val="bg2"/>
              </a:solidFill>
            </a:endParaRPr>
          </a:p>
          <a:p>
            <a:r>
              <a:rPr lang="da-DK" dirty="0">
                <a:solidFill>
                  <a:schemeClr val="bg2"/>
                </a:solidFill>
              </a:rPr>
              <a:t>Bemærkninger?</a:t>
            </a:r>
          </a:p>
        </p:txBody>
      </p:sp>
    </p:spTree>
    <p:extLst>
      <p:ext uri="{BB962C8B-B14F-4D97-AF65-F5344CB8AC3E}">
        <p14:creationId xmlns:p14="http://schemas.microsoft.com/office/powerpoint/2010/main" val="60160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6211C69-1C4C-4A01-A2CA-A8E9821FE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94508"/>
            <a:ext cx="7086600" cy="593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0DAA893-FFE6-405B-B1F4-637601F2C2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0558" y="1064496"/>
            <a:ext cx="5333082" cy="939917"/>
          </a:xfrm>
        </p:spPr>
        <p:txBody>
          <a:bodyPr/>
          <a:lstStyle/>
          <a:p>
            <a:r>
              <a:rPr lang="da-DK" dirty="0"/>
              <a:t>Status på </a:t>
            </a:r>
            <a:r>
              <a:rPr lang="da-DK" sz="3200" dirty="0"/>
              <a:t>TIMEBANKSPROJEKTET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7643D8A8-AE7B-4F60-A2AC-54D33A2432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4501" y="2184753"/>
            <a:ext cx="5522019" cy="3440925"/>
          </a:xfrm>
        </p:spPr>
        <p:txBody>
          <a:bodyPr/>
          <a:lstStyle/>
          <a:p>
            <a:endParaRPr lang="da-DK" dirty="0"/>
          </a:p>
          <a:p>
            <a:r>
              <a:rPr lang="da-DK" sz="3200" dirty="0"/>
              <a:t>Runde</a:t>
            </a:r>
            <a:r>
              <a:rPr lang="da-DK" dirty="0"/>
              <a:t>: </a:t>
            </a:r>
          </a:p>
          <a:p>
            <a:r>
              <a:rPr lang="da-DK" dirty="0"/>
              <a:t>Hvordan går med afgrænsningen af fraflytter timebanken?</a:t>
            </a:r>
          </a:p>
          <a:p>
            <a:endParaRPr lang="da-DK" dirty="0"/>
          </a:p>
          <a:p>
            <a:r>
              <a:rPr lang="da-DK" dirty="0"/>
              <a:t>Har I valideret?</a:t>
            </a:r>
          </a:p>
          <a:p>
            <a:r>
              <a:rPr lang="da-DK" dirty="0"/>
              <a:t>Har I fejlmeldt?</a:t>
            </a:r>
          </a:p>
          <a:p>
            <a:r>
              <a:rPr lang="da-DK" dirty="0"/>
              <a:t>Er fejlmeldingerne rettet?</a:t>
            </a:r>
          </a:p>
          <a:p>
            <a:r>
              <a:rPr lang="da-DK" dirty="0"/>
              <a:t>Hvis nej – hvad er tidshorisonten for rettelser?</a:t>
            </a:r>
          </a:p>
        </p:txBody>
      </p:sp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B4D93C7F-5244-48DF-94A0-BE9C2DD495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2039" r="12039"/>
          <a:stretch/>
        </p:blipFill>
        <p:spPr/>
      </p:pic>
    </p:spTree>
    <p:extLst>
      <p:ext uri="{BB962C8B-B14F-4D97-AF65-F5344CB8AC3E}">
        <p14:creationId xmlns:p14="http://schemas.microsoft.com/office/powerpoint/2010/main" val="199088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BA9B0E3-B0F6-47B1-B68F-B3ADE2B038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Ændringer i DO?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DE5F644-9689-4486-9B2D-DC6AC8A19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Analyse og forslag fra FOA</a:t>
            </a:r>
          </a:p>
        </p:txBody>
      </p:sp>
      <p:pic>
        <p:nvPicPr>
          <p:cNvPr id="8" name="Pladsholder til billede 7" descr="Et billede, der indeholder plante, luk, dekoreret&#10;&#10;Automatisk genereret beskrivelse">
            <a:extLst>
              <a:ext uri="{FF2B5EF4-FFF2-40B4-BE49-F238E27FC236}">
                <a16:creationId xmlns:a16="http://schemas.microsoft.com/office/drawing/2014/main" id="{747EC44B-0EEA-45D0-82D3-73B08796DD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947" r="19947"/>
          <a:stretch>
            <a:fillRect/>
          </a:stretch>
        </p:blipFill>
        <p:spPr/>
      </p:pic>
      <p:pic>
        <p:nvPicPr>
          <p:cNvPr id="12" name="Pladsholder til billede 11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E89F830A-94B0-462F-BCCD-AB34D2E0EF7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818" r="3818"/>
          <a:stretch>
            <a:fillRect/>
          </a:stretch>
        </p:blipFill>
        <p:spPr/>
      </p:pic>
      <p:pic>
        <p:nvPicPr>
          <p:cNvPr id="10" name="Pladsholder til 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7CB9B24-EDDC-4C8D-B526-2333792310A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9748" b="9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6245484"/>
      </p:ext>
    </p:extLst>
  </p:cSld>
  <p:clrMapOvr>
    <a:masterClrMapping/>
  </p:clrMapOvr>
</p:sld>
</file>

<file path=ppt/theme/theme1.xml><?xml version="1.0" encoding="utf-8"?>
<a:theme xmlns:a="http://schemas.openxmlformats.org/drawingml/2006/main" name="Grøn">
  <a:themeElements>
    <a:clrScheme name="Danske A-Kasser">
      <a:dk1>
        <a:srgbClr val="403B34"/>
      </a:dk1>
      <a:lt1>
        <a:srgbClr val="FFFFFF"/>
      </a:lt1>
      <a:dk2>
        <a:srgbClr val="006B70"/>
      </a:dk2>
      <a:lt2>
        <a:srgbClr val="EFE9E5"/>
      </a:lt2>
      <a:accent1>
        <a:srgbClr val="66A6A9"/>
      </a:accent1>
      <a:accent2>
        <a:srgbClr val="C6713B"/>
      </a:accent2>
      <a:accent3>
        <a:srgbClr val="E9AB7C"/>
      </a:accent3>
      <a:accent4>
        <a:srgbClr val="B6AEAC"/>
      </a:accent4>
      <a:accent5>
        <a:srgbClr val="403B34"/>
      </a:accent5>
      <a:accent6>
        <a:srgbClr val="403B34"/>
      </a:accent6>
      <a:hlink>
        <a:srgbClr val="403B34"/>
      </a:hlink>
      <a:folHlink>
        <a:srgbClr val="403B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nske_A-Kasser_PPT_Skabelon.potx  -  Skrivebeskyttet" id="{1A12D25F-C683-4835-982E-E03D8B47F400}" vid="{E16DEEA2-3ADA-4298-BE38-5C4D392C1799}"/>
    </a:ext>
  </a:extLst>
</a:theme>
</file>

<file path=ppt/theme/theme2.xml><?xml version="1.0" encoding="utf-8"?>
<a:theme xmlns:a="http://schemas.openxmlformats.org/drawingml/2006/main" name="Orange">
  <a:themeElements>
    <a:clrScheme name="Danske A-Kasser">
      <a:dk1>
        <a:srgbClr val="403B34"/>
      </a:dk1>
      <a:lt1>
        <a:srgbClr val="FFFFFF"/>
      </a:lt1>
      <a:dk2>
        <a:srgbClr val="006B70"/>
      </a:dk2>
      <a:lt2>
        <a:srgbClr val="EFE9E5"/>
      </a:lt2>
      <a:accent1>
        <a:srgbClr val="66A6A9"/>
      </a:accent1>
      <a:accent2>
        <a:srgbClr val="C6713B"/>
      </a:accent2>
      <a:accent3>
        <a:srgbClr val="E9AB7C"/>
      </a:accent3>
      <a:accent4>
        <a:srgbClr val="B6AEAC"/>
      </a:accent4>
      <a:accent5>
        <a:srgbClr val="403B34"/>
      </a:accent5>
      <a:accent6>
        <a:srgbClr val="403B34"/>
      </a:accent6>
      <a:hlink>
        <a:srgbClr val="403B34"/>
      </a:hlink>
      <a:folHlink>
        <a:srgbClr val="403B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nske_A-Kasser_PPT_Skabelon.potx  -  Skrivebeskyttet" id="{1A12D25F-C683-4835-982E-E03D8B47F400}" vid="{4A05EB81-7B56-4199-94D8-C2B41271B715}"/>
    </a:ext>
  </a:extLst>
</a:theme>
</file>

<file path=ppt/theme/theme3.xml><?xml version="1.0" encoding="utf-8"?>
<a:theme xmlns:a="http://schemas.openxmlformats.org/drawingml/2006/main" name="Lys Grøn">
  <a:themeElements>
    <a:clrScheme name="Danske A-Kasser">
      <a:dk1>
        <a:srgbClr val="403B34"/>
      </a:dk1>
      <a:lt1>
        <a:srgbClr val="FFFFFF"/>
      </a:lt1>
      <a:dk2>
        <a:srgbClr val="006B70"/>
      </a:dk2>
      <a:lt2>
        <a:srgbClr val="EFE9E5"/>
      </a:lt2>
      <a:accent1>
        <a:srgbClr val="66A6A9"/>
      </a:accent1>
      <a:accent2>
        <a:srgbClr val="C6713B"/>
      </a:accent2>
      <a:accent3>
        <a:srgbClr val="E9AB7C"/>
      </a:accent3>
      <a:accent4>
        <a:srgbClr val="B6AEAC"/>
      </a:accent4>
      <a:accent5>
        <a:srgbClr val="403B34"/>
      </a:accent5>
      <a:accent6>
        <a:srgbClr val="403B34"/>
      </a:accent6>
      <a:hlink>
        <a:srgbClr val="403B34"/>
      </a:hlink>
      <a:folHlink>
        <a:srgbClr val="403B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nske_A-Kasser_PPT_Skabelon.potx  -  Skrivebeskyttet" id="{1A12D25F-C683-4835-982E-E03D8B47F400}" vid="{72E0B725-7877-4CAD-90C8-2BD47D79CC4F}"/>
    </a:ext>
  </a:extLst>
</a:theme>
</file>

<file path=ppt/theme/theme4.xml><?xml version="1.0" encoding="utf-8"?>
<a:theme xmlns:a="http://schemas.openxmlformats.org/drawingml/2006/main" name="Grå">
  <a:themeElements>
    <a:clrScheme name="Danske A-Kasser">
      <a:dk1>
        <a:srgbClr val="403B34"/>
      </a:dk1>
      <a:lt1>
        <a:srgbClr val="FFFFFF"/>
      </a:lt1>
      <a:dk2>
        <a:srgbClr val="006B70"/>
      </a:dk2>
      <a:lt2>
        <a:srgbClr val="EFE9E5"/>
      </a:lt2>
      <a:accent1>
        <a:srgbClr val="66A6A9"/>
      </a:accent1>
      <a:accent2>
        <a:srgbClr val="C6713B"/>
      </a:accent2>
      <a:accent3>
        <a:srgbClr val="E9AB7C"/>
      </a:accent3>
      <a:accent4>
        <a:srgbClr val="B6AEAC"/>
      </a:accent4>
      <a:accent5>
        <a:srgbClr val="403B34"/>
      </a:accent5>
      <a:accent6>
        <a:srgbClr val="403B34"/>
      </a:accent6>
      <a:hlink>
        <a:srgbClr val="403B34"/>
      </a:hlink>
      <a:folHlink>
        <a:srgbClr val="403B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nske_A-Kasser_PPT_Skabelon.potx  -  Skrivebeskyttet" id="{1A12D25F-C683-4835-982E-E03D8B47F400}" vid="{563D1C1F-E816-4E49-99F9-5DD3342061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B6AAA83802F409D2FA62609B03727" ma:contentTypeVersion="13" ma:contentTypeDescription="Create a new document." ma:contentTypeScope="" ma:versionID="9107c0d9b981d37c8d1a22642c09c769">
  <xsd:schema xmlns:xsd="http://www.w3.org/2001/XMLSchema" xmlns:xs="http://www.w3.org/2001/XMLSchema" xmlns:p="http://schemas.microsoft.com/office/2006/metadata/properties" xmlns:ns3="dbc05d06-3b5a-4ffd-8296-5d905902a5f6" xmlns:ns4="5de04215-dc4e-4af8-8b96-35c9ff0eee06" targetNamespace="http://schemas.microsoft.com/office/2006/metadata/properties" ma:root="true" ma:fieldsID="2ffd5d77529cfb9b0a85ea6ad29568e0" ns3:_="" ns4:_="">
    <xsd:import namespace="dbc05d06-3b5a-4ffd-8296-5d905902a5f6"/>
    <xsd:import namespace="5de04215-dc4e-4af8-8b96-35c9ff0eee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05d06-3b5a-4ffd-8296-5d905902a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04215-dc4e-4af8-8b96-35c9ff0eee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594B8-11C9-4ACE-9A2F-59F9390C1F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EC543A-37D9-4C02-9EE8-8A94B49E64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c05d06-3b5a-4ffd-8296-5d905902a5f6"/>
    <ds:schemaRef ds:uri="5de04215-dc4e-4af8-8b96-35c9ff0ee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6EA52D-9A5F-4540-9B8C-15B9123ECEB2}">
  <ds:schemaRefs>
    <ds:schemaRef ds:uri="http://purl.org/dc/terms/"/>
    <ds:schemaRef ds:uri="5de04215-dc4e-4af8-8b96-35c9ff0eee06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bc05d06-3b5a-4ffd-8296-5d905902a5f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Danske_A-Kasser_skabelon</Template>
  <TotalTime>2470</TotalTime>
  <Words>525</Words>
  <Application>Microsoft Office PowerPoint</Application>
  <PresentationFormat>Widescreen</PresentationFormat>
  <Paragraphs>116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Grøn</vt:lpstr>
      <vt:lpstr>Orange</vt:lpstr>
      <vt:lpstr>Lys Grøn</vt:lpstr>
      <vt:lpstr>Grå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Overflytning</dc:title>
  <dc:creator>Heidi Lindholm</dc:creator>
  <cp:lastModifiedBy>Lone Christensen</cp:lastModifiedBy>
  <cp:revision>19</cp:revision>
  <dcterms:created xsi:type="dcterms:W3CDTF">2021-02-08T12:48:25Z</dcterms:created>
  <dcterms:modified xsi:type="dcterms:W3CDTF">2021-02-16T08:46:33Z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0x0101001BDB6AAA83802F409D2FA62609B03727</vt:lpwstr>
  </property>
</Properties>
</file>